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97" r:id="rId2"/>
    <p:sldMasterId id="2147483734" r:id="rId3"/>
  </p:sldMasterIdLst>
  <p:notesMasterIdLst>
    <p:notesMasterId r:id="rId14"/>
  </p:notesMasterIdLst>
  <p:sldIdLst>
    <p:sldId id="256" r:id="rId4"/>
    <p:sldId id="1485" r:id="rId5"/>
    <p:sldId id="1464" r:id="rId6"/>
    <p:sldId id="262" r:id="rId7"/>
    <p:sldId id="1465" r:id="rId8"/>
    <p:sldId id="1499" r:id="rId9"/>
    <p:sldId id="1504" r:id="rId10"/>
    <p:sldId id="263" r:id="rId11"/>
    <p:sldId id="1507" r:id="rId12"/>
    <p:sldId id="1484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1280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636551-E366-4485-BAB9-658052CEA2B7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CA384F11-F02D-498D-9517-C016FE510B4B}">
      <dgm:prSet/>
      <dgm:spPr/>
      <dgm:t>
        <a:bodyPr/>
        <a:lstStyle/>
        <a:p>
          <a:r>
            <a:rPr lang="en-US" baseline="0"/>
            <a:t>Overview of Azure deployment options</a:t>
          </a:r>
          <a:endParaRPr lang="en-US"/>
        </a:p>
      </dgm:t>
    </dgm:pt>
    <dgm:pt modelId="{13E89FC0-862D-4F02-9F2E-90EC0E9CCE1D}" type="parTrans" cxnId="{FA59E7EC-6969-47DC-956F-F8B8B0CFA1A0}">
      <dgm:prSet/>
      <dgm:spPr/>
      <dgm:t>
        <a:bodyPr/>
        <a:lstStyle/>
        <a:p>
          <a:endParaRPr lang="en-US"/>
        </a:p>
      </dgm:t>
    </dgm:pt>
    <dgm:pt modelId="{53EE48F3-4EE0-4D34-933E-401B8DBBA497}" type="sibTrans" cxnId="{FA59E7EC-6969-47DC-956F-F8B8B0CFA1A0}">
      <dgm:prSet/>
      <dgm:spPr/>
      <dgm:t>
        <a:bodyPr/>
        <a:lstStyle/>
        <a:p>
          <a:endParaRPr lang="en-US"/>
        </a:p>
      </dgm:t>
    </dgm:pt>
    <dgm:pt modelId="{1F88E2E3-07FF-44FA-8B27-4D0CD6D5312E}">
      <dgm:prSet/>
      <dgm:spPr/>
      <dgm:t>
        <a:bodyPr/>
        <a:lstStyle/>
        <a:p>
          <a:r>
            <a:rPr lang="en-US" baseline="0"/>
            <a:t>Deploying with Azure App Service and Azure Web App for Containers</a:t>
          </a:r>
          <a:endParaRPr lang="en-US"/>
        </a:p>
      </dgm:t>
    </dgm:pt>
    <dgm:pt modelId="{5BA7A0BF-6E62-460D-B672-FA7A86D4F568}" type="parTrans" cxnId="{22A1DA39-7B0E-4845-A4E3-1F1130C4D56B}">
      <dgm:prSet/>
      <dgm:spPr/>
      <dgm:t>
        <a:bodyPr/>
        <a:lstStyle/>
        <a:p>
          <a:endParaRPr lang="en-US"/>
        </a:p>
      </dgm:t>
    </dgm:pt>
    <dgm:pt modelId="{DCBEB92C-B2C7-4631-BCC3-085F15BCE537}" type="sibTrans" cxnId="{22A1DA39-7B0E-4845-A4E3-1F1130C4D56B}">
      <dgm:prSet/>
      <dgm:spPr/>
      <dgm:t>
        <a:bodyPr/>
        <a:lstStyle/>
        <a:p>
          <a:endParaRPr lang="en-US"/>
        </a:p>
      </dgm:t>
    </dgm:pt>
    <dgm:pt modelId="{639264FD-86D8-451F-AF15-5C3287E26C39}">
      <dgm:prSet/>
      <dgm:spPr/>
      <dgm:t>
        <a:bodyPr/>
        <a:lstStyle/>
        <a:p>
          <a:r>
            <a:rPr lang="en-US" baseline="0"/>
            <a:t>Dockerizing .NET applications for the cloud</a:t>
          </a:r>
          <a:endParaRPr lang="en-US"/>
        </a:p>
      </dgm:t>
    </dgm:pt>
    <dgm:pt modelId="{D7E19921-E178-4DD9-A376-42C100D460D8}" type="parTrans" cxnId="{3949F5BB-F04B-48F7-A831-92021998D5C0}">
      <dgm:prSet/>
      <dgm:spPr/>
      <dgm:t>
        <a:bodyPr/>
        <a:lstStyle/>
        <a:p>
          <a:endParaRPr lang="en-US"/>
        </a:p>
      </dgm:t>
    </dgm:pt>
    <dgm:pt modelId="{05752AB1-1342-4796-B732-106AB4A5660D}" type="sibTrans" cxnId="{3949F5BB-F04B-48F7-A831-92021998D5C0}">
      <dgm:prSet/>
      <dgm:spPr/>
      <dgm:t>
        <a:bodyPr/>
        <a:lstStyle/>
        <a:p>
          <a:endParaRPr lang="en-US"/>
        </a:p>
      </dgm:t>
    </dgm:pt>
    <dgm:pt modelId="{85E685B3-979E-41E6-94CC-3728F86FB27B}" type="pres">
      <dgm:prSet presAssocID="{6F636551-E366-4485-BAB9-658052CEA2B7}" presName="linear" presStyleCnt="0">
        <dgm:presLayoutVars>
          <dgm:animLvl val="lvl"/>
          <dgm:resizeHandles val="exact"/>
        </dgm:presLayoutVars>
      </dgm:prSet>
      <dgm:spPr/>
    </dgm:pt>
    <dgm:pt modelId="{191829A5-BEAE-4FCF-96B3-2B159751D6E0}" type="pres">
      <dgm:prSet presAssocID="{CA384F11-F02D-498D-9517-C016FE510B4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00582BC-B116-419E-9584-325FBB2A8BD0}" type="pres">
      <dgm:prSet presAssocID="{53EE48F3-4EE0-4D34-933E-401B8DBBA497}" presName="spacer" presStyleCnt="0"/>
      <dgm:spPr/>
    </dgm:pt>
    <dgm:pt modelId="{22DD31A4-3CFB-415E-8629-A8ECA08A67BE}" type="pres">
      <dgm:prSet presAssocID="{1F88E2E3-07FF-44FA-8B27-4D0CD6D5312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9BF53AF-CC09-4F98-8975-2E0F6A05C13D}" type="pres">
      <dgm:prSet presAssocID="{DCBEB92C-B2C7-4631-BCC3-085F15BCE537}" presName="spacer" presStyleCnt="0"/>
      <dgm:spPr/>
    </dgm:pt>
    <dgm:pt modelId="{0E44D3FF-286F-47BF-B83F-3D747FEB5D4B}" type="pres">
      <dgm:prSet presAssocID="{639264FD-86D8-451F-AF15-5C3287E26C3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2A1DA39-7B0E-4845-A4E3-1F1130C4D56B}" srcId="{6F636551-E366-4485-BAB9-658052CEA2B7}" destId="{1F88E2E3-07FF-44FA-8B27-4D0CD6D5312E}" srcOrd="1" destOrd="0" parTransId="{5BA7A0BF-6E62-460D-B672-FA7A86D4F568}" sibTransId="{DCBEB92C-B2C7-4631-BCC3-085F15BCE537}"/>
    <dgm:cxn modelId="{9C516645-F2CF-4DF1-BA44-CFC5EA81D267}" type="presOf" srcId="{639264FD-86D8-451F-AF15-5C3287E26C39}" destId="{0E44D3FF-286F-47BF-B83F-3D747FEB5D4B}" srcOrd="0" destOrd="0" presId="urn:microsoft.com/office/officeart/2005/8/layout/vList2"/>
    <dgm:cxn modelId="{E2E70B50-315F-4CCF-9F7B-26D8B70E126D}" type="presOf" srcId="{6F636551-E366-4485-BAB9-658052CEA2B7}" destId="{85E685B3-979E-41E6-94CC-3728F86FB27B}" srcOrd="0" destOrd="0" presId="urn:microsoft.com/office/officeart/2005/8/layout/vList2"/>
    <dgm:cxn modelId="{BCFA019F-A217-4755-B41A-00D592218122}" type="presOf" srcId="{1F88E2E3-07FF-44FA-8B27-4D0CD6D5312E}" destId="{22DD31A4-3CFB-415E-8629-A8ECA08A67BE}" srcOrd="0" destOrd="0" presId="urn:microsoft.com/office/officeart/2005/8/layout/vList2"/>
    <dgm:cxn modelId="{3949F5BB-F04B-48F7-A831-92021998D5C0}" srcId="{6F636551-E366-4485-BAB9-658052CEA2B7}" destId="{639264FD-86D8-451F-AF15-5C3287E26C39}" srcOrd="2" destOrd="0" parTransId="{D7E19921-E178-4DD9-A376-42C100D460D8}" sibTransId="{05752AB1-1342-4796-B732-106AB4A5660D}"/>
    <dgm:cxn modelId="{B2B321E9-5507-40DD-8959-85C0AA68B7BF}" type="presOf" srcId="{CA384F11-F02D-498D-9517-C016FE510B4B}" destId="{191829A5-BEAE-4FCF-96B3-2B159751D6E0}" srcOrd="0" destOrd="0" presId="urn:microsoft.com/office/officeart/2005/8/layout/vList2"/>
    <dgm:cxn modelId="{FA59E7EC-6969-47DC-956F-F8B8B0CFA1A0}" srcId="{6F636551-E366-4485-BAB9-658052CEA2B7}" destId="{CA384F11-F02D-498D-9517-C016FE510B4B}" srcOrd="0" destOrd="0" parTransId="{13E89FC0-862D-4F02-9F2E-90EC0E9CCE1D}" sibTransId="{53EE48F3-4EE0-4D34-933E-401B8DBBA497}"/>
    <dgm:cxn modelId="{4550470F-8F2E-47BB-ACC6-DC662AD7D044}" type="presParOf" srcId="{85E685B3-979E-41E6-94CC-3728F86FB27B}" destId="{191829A5-BEAE-4FCF-96B3-2B159751D6E0}" srcOrd="0" destOrd="0" presId="urn:microsoft.com/office/officeart/2005/8/layout/vList2"/>
    <dgm:cxn modelId="{BFE25EC6-6E60-4D3E-9CC2-1792B617BFF5}" type="presParOf" srcId="{85E685B3-979E-41E6-94CC-3728F86FB27B}" destId="{300582BC-B116-419E-9584-325FBB2A8BD0}" srcOrd="1" destOrd="0" presId="urn:microsoft.com/office/officeart/2005/8/layout/vList2"/>
    <dgm:cxn modelId="{32B61408-6D8C-42C7-AB24-B9D04F46DFD7}" type="presParOf" srcId="{85E685B3-979E-41E6-94CC-3728F86FB27B}" destId="{22DD31A4-3CFB-415E-8629-A8ECA08A67BE}" srcOrd="2" destOrd="0" presId="urn:microsoft.com/office/officeart/2005/8/layout/vList2"/>
    <dgm:cxn modelId="{8B096539-9BF6-4E37-9789-77866D65D97E}" type="presParOf" srcId="{85E685B3-979E-41E6-94CC-3728F86FB27B}" destId="{99BF53AF-CC09-4F98-8975-2E0F6A05C13D}" srcOrd="3" destOrd="0" presId="urn:microsoft.com/office/officeart/2005/8/layout/vList2"/>
    <dgm:cxn modelId="{0FA99938-E30B-4826-AB28-51AA806AD986}" type="presParOf" srcId="{85E685B3-979E-41E6-94CC-3728F86FB27B}" destId="{0E44D3FF-286F-47BF-B83F-3D747FEB5D4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21AED2-01B4-4376-A40B-C2CA6DA476D7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70B99136-5666-41E1-94C8-06A891042CC7}">
      <dgm:prSet/>
      <dgm:spPr/>
      <dgm:t>
        <a:bodyPr/>
        <a:lstStyle/>
        <a:p>
          <a:r>
            <a:rPr lang="en-US" baseline="0"/>
            <a:t>Introduction to Continuous Integration and Continuous Deployment (CI/CD)</a:t>
          </a:r>
          <a:endParaRPr lang="en-US"/>
        </a:p>
      </dgm:t>
    </dgm:pt>
    <dgm:pt modelId="{AAF6362C-FA3C-4E0E-83AB-E059F621A91B}" type="parTrans" cxnId="{E6114069-0895-4C3A-A75F-77D8099E3EF9}">
      <dgm:prSet/>
      <dgm:spPr/>
      <dgm:t>
        <a:bodyPr/>
        <a:lstStyle/>
        <a:p>
          <a:endParaRPr lang="en-US"/>
        </a:p>
      </dgm:t>
    </dgm:pt>
    <dgm:pt modelId="{056DE3C1-797F-493E-AB52-87390F583DC8}" type="sibTrans" cxnId="{E6114069-0895-4C3A-A75F-77D8099E3EF9}">
      <dgm:prSet/>
      <dgm:spPr/>
      <dgm:t>
        <a:bodyPr/>
        <a:lstStyle/>
        <a:p>
          <a:endParaRPr lang="en-US"/>
        </a:p>
      </dgm:t>
    </dgm:pt>
    <dgm:pt modelId="{BD2FF069-1E99-446B-9FE2-1F65EFB49F6E}">
      <dgm:prSet/>
      <dgm:spPr/>
      <dgm:t>
        <a:bodyPr/>
        <a:lstStyle/>
        <a:p>
          <a:r>
            <a:rPr lang="en-US" baseline="0"/>
            <a:t>Automating builds, tests, and deployments with GitHub Actions</a:t>
          </a:r>
          <a:endParaRPr lang="en-US"/>
        </a:p>
      </dgm:t>
    </dgm:pt>
    <dgm:pt modelId="{F8004F23-4E7B-434D-BA21-C383A631C314}" type="parTrans" cxnId="{123526E1-5793-4629-B640-587E447A1AAB}">
      <dgm:prSet/>
      <dgm:spPr/>
      <dgm:t>
        <a:bodyPr/>
        <a:lstStyle/>
        <a:p>
          <a:endParaRPr lang="en-US"/>
        </a:p>
      </dgm:t>
    </dgm:pt>
    <dgm:pt modelId="{ECB6C808-AA48-444A-91C2-8B1667C79D51}" type="sibTrans" cxnId="{123526E1-5793-4629-B640-587E447A1AAB}">
      <dgm:prSet/>
      <dgm:spPr/>
      <dgm:t>
        <a:bodyPr/>
        <a:lstStyle/>
        <a:p>
          <a:endParaRPr lang="en-US"/>
        </a:p>
      </dgm:t>
    </dgm:pt>
    <dgm:pt modelId="{CC2992BD-90F0-4A21-A814-0348DA254EE2}">
      <dgm:prSet/>
      <dgm:spPr/>
      <dgm:t>
        <a:bodyPr/>
        <a:lstStyle/>
        <a:p>
          <a:r>
            <a:rPr lang="en-US" baseline="0"/>
            <a:t>Integrating Azure Container Registry (ACR) and Azure Web Apps in the pipeline</a:t>
          </a:r>
          <a:endParaRPr lang="en-US"/>
        </a:p>
      </dgm:t>
    </dgm:pt>
    <dgm:pt modelId="{A1D2E791-D9B6-4EAB-AF69-BA5A2D3F6B43}" type="parTrans" cxnId="{C5CA6944-2A59-4D4D-975C-E106A5B0FE6A}">
      <dgm:prSet/>
      <dgm:spPr/>
      <dgm:t>
        <a:bodyPr/>
        <a:lstStyle/>
        <a:p>
          <a:endParaRPr lang="en-US"/>
        </a:p>
      </dgm:t>
    </dgm:pt>
    <dgm:pt modelId="{04E4D9FB-1E81-4D2B-ADA2-3670DDE39AE8}" type="sibTrans" cxnId="{C5CA6944-2A59-4D4D-975C-E106A5B0FE6A}">
      <dgm:prSet/>
      <dgm:spPr/>
      <dgm:t>
        <a:bodyPr/>
        <a:lstStyle/>
        <a:p>
          <a:endParaRPr lang="en-US"/>
        </a:p>
      </dgm:t>
    </dgm:pt>
    <dgm:pt modelId="{B8E0A7D2-C9FC-4AB7-988A-94A3191613A4}" type="pres">
      <dgm:prSet presAssocID="{9321AED2-01B4-4376-A40B-C2CA6DA476D7}" presName="linear" presStyleCnt="0">
        <dgm:presLayoutVars>
          <dgm:animLvl val="lvl"/>
          <dgm:resizeHandles val="exact"/>
        </dgm:presLayoutVars>
      </dgm:prSet>
      <dgm:spPr/>
    </dgm:pt>
    <dgm:pt modelId="{84963C01-1D71-4C66-80E3-908A26D87FCE}" type="pres">
      <dgm:prSet presAssocID="{70B99136-5666-41E1-94C8-06A891042CC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B322145-B0AD-4FA9-A808-150C9A84C070}" type="pres">
      <dgm:prSet presAssocID="{056DE3C1-797F-493E-AB52-87390F583DC8}" presName="spacer" presStyleCnt="0"/>
      <dgm:spPr/>
    </dgm:pt>
    <dgm:pt modelId="{03EB9B66-14CF-458C-A16F-A8ED4B65663C}" type="pres">
      <dgm:prSet presAssocID="{BD2FF069-1E99-446B-9FE2-1F65EFB49F6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2D41327-DBD0-4D89-9F41-53A2F7011C74}" type="pres">
      <dgm:prSet presAssocID="{ECB6C808-AA48-444A-91C2-8B1667C79D51}" presName="spacer" presStyleCnt="0"/>
      <dgm:spPr/>
    </dgm:pt>
    <dgm:pt modelId="{B43F25CE-5F61-4201-9ACC-1B62A7AFC805}" type="pres">
      <dgm:prSet presAssocID="{CC2992BD-90F0-4A21-A814-0348DA254EE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7FABA2F-E6A8-4505-BFCE-68303865E187}" type="presOf" srcId="{CC2992BD-90F0-4A21-A814-0348DA254EE2}" destId="{B43F25CE-5F61-4201-9ACC-1B62A7AFC805}" srcOrd="0" destOrd="0" presId="urn:microsoft.com/office/officeart/2005/8/layout/vList2"/>
    <dgm:cxn modelId="{C5CA6944-2A59-4D4D-975C-E106A5B0FE6A}" srcId="{9321AED2-01B4-4376-A40B-C2CA6DA476D7}" destId="{CC2992BD-90F0-4A21-A814-0348DA254EE2}" srcOrd="2" destOrd="0" parTransId="{A1D2E791-D9B6-4EAB-AF69-BA5A2D3F6B43}" sibTransId="{04E4D9FB-1E81-4D2B-ADA2-3670DDE39AE8}"/>
    <dgm:cxn modelId="{E6114069-0895-4C3A-A75F-77D8099E3EF9}" srcId="{9321AED2-01B4-4376-A40B-C2CA6DA476D7}" destId="{70B99136-5666-41E1-94C8-06A891042CC7}" srcOrd="0" destOrd="0" parTransId="{AAF6362C-FA3C-4E0E-83AB-E059F621A91B}" sibTransId="{056DE3C1-797F-493E-AB52-87390F583DC8}"/>
    <dgm:cxn modelId="{99EC4B70-5544-4EC7-95E0-7769E8E78444}" type="presOf" srcId="{70B99136-5666-41E1-94C8-06A891042CC7}" destId="{84963C01-1D71-4C66-80E3-908A26D87FCE}" srcOrd="0" destOrd="0" presId="urn:microsoft.com/office/officeart/2005/8/layout/vList2"/>
    <dgm:cxn modelId="{F4238173-7610-42B0-AC04-222ABB9F45B2}" type="presOf" srcId="{BD2FF069-1E99-446B-9FE2-1F65EFB49F6E}" destId="{03EB9B66-14CF-458C-A16F-A8ED4B65663C}" srcOrd="0" destOrd="0" presId="urn:microsoft.com/office/officeart/2005/8/layout/vList2"/>
    <dgm:cxn modelId="{8FFF687D-FFC6-4EBC-8167-AF12F75C81D7}" type="presOf" srcId="{9321AED2-01B4-4376-A40B-C2CA6DA476D7}" destId="{B8E0A7D2-C9FC-4AB7-988A-94A3191613A4}" srcOrd="0" destOrd="0" presId="urn:microsoft.com/office/officeart/2005/8/layout/vList2"/>
    <dgm:cxn modelId="{123526E1-5793-4629-B640-587E447A1AAB}" srcId="{9321AED2-01B4-4376-A40B-C2CA6DA476D7}" destId="{BD2FF069-1E99-446B-9FE2-1F65EFB49F6E}" srcOrd="1" destOrd="0" parTransId="{F8004F23-4E7B-434D-BA21-C383A631C314}" sibTransId="{ECB6C808-AA48-444A-91C2-8B1667C79D51}"/>
    <dgm:cxn modelId="{DF4E0C82-6F23-4CB4-A936-B7B5993E677D}" type="presParOf" srcId="{B8E0A7D2-C9FC-4AB7-988A-94A3191613A4}" destId="{84963C01-1D71-4C66-80E3-908A26D87FCE}" srcOrd="0" destOrd="0" presId="urn:microsoft.com/office/officeart/2005/8/layout/vList2"/>
    <dgm:cxn modelId="{B7E2E309-140F-44D2-9B3A-2D8658BF9127}" type="presParOf" srcId="{B8E0A7D2-C9FC-4AB7-988A-94A3191613A4}" destId="{FB322145-B0AD-4FA9-A808-150C9A84C070}" srcOrd="1" destOrd="0" presId="urn:microsoft.com/office/officeart/2005/8/layout/vList2"/>
    <dgm:cxn modelId="{DA8FBB4A-783B-4FFB-886C-FBF1E8550F85}" type="presParOf" srcId="{B8E0A7D2-C9FC-4AB7-988A-94A3191613A4}" destId="{03EB9B66-14CF-458C-A16F-A8ED4B65663C}" srcOrd="2" destOrd="0" presId="urn:microsoft.com/office/officeart/2005/8/layout/vList2"/>
    <dgm:cxn modelId="{F39F0127-BDB3-4B53-8AEB-01ABA40DAB51}" type="presParOf" srcId="{B8E0A7D2-C9FC-4AB7-988A-94A3191613A4}" destId="{E2D41327-DBD0-4D89-9F41-53A2F7011C74}" srcOrd="3" destOrd="0" presId="urn:microsoft.com/office/officeart/2005/8/layout/vList2"/>
    <dgm:cxn modelId="{5445D3B5-D572-4611-B6F8-AC6D8AD36D5D}" type="presParOf" srcId="{B8E0A7D2-C9FC-4AB7-988A-94A3191613A4}" destId="{B43F25CE-5F61-4201-9ACC-1B62A7AFC80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5C1C3A-F536-47D4-87C2-E2E9097102AC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/>
      <dgm:spPr/>
      <dgm:t>
        <a:bodyPr/>
        <a:lstStyle/>
        <a:p>
          <a:endParaRPr lang="en-US"/>
        </a:p>
      </dgm:t>
    </dgm:pt>
    <dgm:pt modelId="{0FD79CAF-6E24-48B0-8487-63DC473B83B9}">
      <dgm:prSet/>
      <dgm:spPr/>
      <dgm:t>
        <a:bodyPr/>
        <a:lstStyle/>
        <a:p>
          <a:r>
            <a:rPr lang="en-US" baseline="0"/>
            <a:t>Importance of monitoring and observability in cloud applications</a:t>
          </a:r>
          <a:endParaRPr lang="en-US"/>
        </a:p>
      </dgm:t>
    </dgm:pt>
    <dgm:pt modelId="{446E202F-FEF5-45A7-9AAA-49215D2E31FB}" type="parTrans" cxnId="{2BA29BD6-CC4C-46BE-935D-77B8223F90FD}">
      <dgm:prSet/>
      <dgm:spPr/>
      <dgm:t>
        <a:bodyPr/>
        <a:lstStyle/>
        <a:p>
          <a:endParaRPr lang="en-US"/>
        </a:p>
      </dgm:t>
    </dgm:pt>
    <dgm:pt modelId="{8531708C-1E04-42B3-A137-3B0829F71397}" type="sibTrans" cxnId="{2BA29BD6-CC4C-46BE-935D-77B8223F90FD}">
      <dgm:prSet/>
      <dgm:spPr/>
      <dgm:t>
        <a:bodyPr/>
        <a:lstStyle/>
        <a:p>
          <a:endParaRPr lang="en-US"/>
        </a:p>
      </dgm:t>
    </dgm:pt>
    <dgm:pt modelId="{F6BA24BC-FC39-4A7B-8237-4C763B9B761C}">
      <dgm:prSet/>
      <dgm:spPr/>
      <dgm:t>
        <a:bodyPr/>
        <a:lstStyle/>
        <a:p>
          <a:r>
            <a:rPr lang="en-US" baseline="0"/>
            <a:t>Integrating Application Insights for distributed tracing and logging</a:t>
          </a:r>
          <a:endParaRPr lang="en-US"/>
        </a:p>
      </dgm:t>
    </dgm:pt>
    <dgm:pt modelId="{8A89C1BC-F310-4D3B-928C-169C01357AB8}" type="parTrans" cxnId="{800B99AE-2318-43BF-B738-4A82AEE29E2D}">
      <dgm:prSet/>
      <dgm:spPr/>
      <dgm:t>
        <a:bodyPr/>
        <a:lstStyle/>
        <a:p>
          <a:endParaRPr lang="en-US"/>
        </a:p>
      </dgm:t>
    </dgm:pt>
    <dgm:pt modelId="{88769C3B-0575-4A8D-81B9-8C51F5120D1A}" type="sibTrans" cxnId="{800B99AE-2318-43BF-B738-4A82AEE29E2D}">
      <dgm:prSet/>
      <dgm:spPr/>
      <dgm:t>
        <a:bodyPr/>
        <a:lstStyle/>
        <a:p>
          <a:endParaRPr lang="en-US"/>
        </a:p>
      </dgm:t>
    </dgm:pt>
    <dgm:pt modelId="{FEF2E479-F052-4839-AE65-E303359F1CA9}">
      <dgm:prSet/>
      <dgm:spPr/>
      <dgm:t>
        <a:bodyPr/>
        <a:lstStyle/>
        <a:p>
          <a:r>
            <a:rPr lang="en-US" baseline="0"/>
            <a:t>Custom logging, metrics, and alerting in Azure</a:t>
          </a:r>
          <a:endParaRPr lang="en-US"/>
        </a:p>
      </dgm:t>
    </dgm:pt>
    <dgm:pt modelId="{4131493C-DEF7-4CD2-8B4A-A8407DA75CA5}" type="parTrans" cxnId="{00DA07CC-B659-4D3D-B311-A05A875B7D05}">
      <dgm:prSet/>
      <dgm:spPr/>
      <dgm:t>
        <a:bodyPr/>
        <a:lstStyle/>
        <a:p>
          <a:endParaRPr lang="en-US"/>
        </a:p>
      </dgm:t>
    </dgm:pt>
    <dgm:pt modelId="{B4204A55-EDEF-4D8D-861C-4A66942BB302}" type="sibTrans" cxnId="{00DA07CC-B659-4D3D-B311-A05A875B7D05}">
      <dgm:prSet/>
      <dgm:spPr/>
      <dgm:t>
        <a:bodyPr/>
        <a:lstStyle/>
        <a:p>
          <a:endParaRPr lang="en-US"/>
        </a:p>
      </dgm:t>
    </dgm:pt>
    <dgm:pt modelId="{8CE179C4-29E2-446F-BEDF-413156ED74FB}" type="pres">
      <dgm:prSet presAssocID="{ED5C1C3A-F536-47D4-87C2-E2E9097102AC}" presName="linear" presStyleCnt="0">
        <dgm:presLayoutVars>
          <dgm:animLvl val="lvl"/>
          <dgm:resizeHandles val="exact"/>
        </dgm:presLayoutVars>
      </dgm:prSet>
      <dgm:spPr/>
    </dgm:pt>
    <dgm:pt modelId="{F04F7BF4-7699-4E56-BA34-055EF0AFEB19}" type="pres">
      <dgm:prSet presAssocID="{0FD79CAF-6E24-48B0-8487-63DC473B83B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6768C0A-1200-47B0-AF1F-64DE061C2552}" type="pres">
      <dgm:prSet presAssocID="{8531708C-1E04-42B3-A137-3B0829F71397}" presName="spacer" presStyleCnt="0"/>
      <dgm:spPr/>
    </dgm:pt>
    <dgm:pt modelId="{8707DEA6-CBBC-4884-9008-AEEFA09C9828}" type="pres">
      <dgm:prSet presAssocID="{F6BA24BC-FC39-4A7B-8237-4C763B9B761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AAB14C7-C093-4C6E-A0AA-B811019C31F4}" type="pres">
      <dgm:prSet presAssocID="{88769C3B-0575-4A8D-81B9-8C51F5120D1A}" presName="spacer" presStyleCnt="0"/>
      <dgm:spPr/>
    </dgm:pt>
    <dgm:pt modelId="{5A59092F-889E-440A-BA54-4CD106A131F0}" type="pres">
      <dgm:prSet presAssocID="{FEF2E479-F052-4839-AE65-E303359F1CA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043BA15-935A-4A8A-94B7-97C08A8D389A}" type="presOf" srcId="{0FD79CAF-6E24-48B0-8487-63DC473B83B9}" destId="{F04F7BF4-7699-4E56-BA34-055EF0AFEB19}" srcOrd="0" destOrd="0" presId="urn:microsoft.com/office/officeart/2005/8/layout/vList2"/>
    <dgm:cxn modelId="{62115A3B-7B8A-449E-9C9E-4CDD0494C723}" type="presOf" srcId="{F6BA24BC-FC39-4A7B-8237-4C763B9B761C}" destId="{8707DEA6-CBBC-4884-9008-AEEFA09C9828}" srcOrd="0" destOrd="0" presId="urn:microsoft.com/office/officeart/2005/8/layout/vList2"/>
    <dgm:cxn modelId="{800B99AE-2318-43BF-B738-4A82AEE29E2D}" srcId="{ED5C1C3A-F536-47D4-87C2-E2E9097102AC}" destId="{F6BA24BC-FC39-4A7B-8237-4C763B9B761C}" srcOrd="1" destOrd="0" parTransId="{8A89C1BC-F310-4D3B-928C-169C01357AB8}" sibTransId="{88769C3B-0575-4A8D-81B9-8C51F5120D1A}"/>
    <dgm:cxn modelId="{00DA07CC-B659-4D3D-B311-A05A875B7D05}" srcId="{ED5C1C3A-F536-47D4-87C2-E2E9097102AC}" destId="{FEF2E479-F052-4839-AE65-E303359F1CA9}" srcOrd="2" destOrd="0" parTransId="{4131493C-DEF7-4CD2-8B4A-A8407DA75CA5}" sibTransId="{B4204A55-EDEF-4D8D-861C-4A66942BB302}"/>
    <dgm:cxn modelId="{2BA29BD6-CC4C-46BE-935D-77B8223F90FD}" srcId="{ED5C1C3A-F536-47D4-87C2-E2E9097102AC}" destId="{0FD79CAF-6E24-48B0-8487-63DC473B83B9}" srcOrd="0" destOrd="0" parTransId="{446E202F-FEF5-45A7-9AAA-49215D2E31FB}" sibTransId="{8531708C-1E04-42B3-A137-3B0829F71397}"/>
    <dgm:cxn modelId="{C19B48DB-5307-4B01-8219-55EEA3B38688}" type="presOf" srcId="{ED5C1C3A-F536-47D4-87C2-E2E9097102AC}" destId="{8CE179C4-29E2-446F-BEDF-413156ED74FB}" srcOrd="0" destOrd="0" presId="urn:microsoft.com/office/officeart/2005/8/layout/vList2"/>
    <dgm:cxn modelId="{1F9606DF-FCB3-48E7-9446-B6A5457013C2}" type="presOf" srcId="{FEF2E479-F052-4839-AE65-E303359F1CA9}" destId="{5A59092F-889E-440A-BA54-4CD106A131F0}" srcOrd="0" destOrd="0" presId="urn:microsoft.com/office/officeart/2005/8/layout/vList2"/>
    <dgm:cxn modelId="{27B62DC2-9DE6-4268-96FC-F48FC00F4E3B}" type="presParOf" srcId="{8CE179C4-29E2-446F-BEDF-413156ED74FB}" destId="{F04F7BF4-7699-4E56-BA34-055EF0AFEB19}" srcOrd="0" destOrd="0" presId="urn:microsoft.com/office/officeart/2005/8/layout/vList2"/>
    <dgm:cxn modelId="{5A5C6735-B1E7-4510-B0B1-5C63ABCC100B}" type="presParOf" srcId="{8CE179C4-29E2-446F-BEDF-413156ED74FB}" destId="{D6768C0A-1200-47B0-AF1F-64DE061C2552}" srcOrd="1" destOrd="0" presId="urn:microsoft.com/office/officeart/2005/8/layout/vList2"/>
    <dgm:cxn modelId="{1A7963F1-6824-444B-B1A7-F6FF8C237631}" type="presParOf" srcId="{8CE179C4-29E2-446F-BEDF-413156ED74FB}" destId="{8707DEA6-CBBC-4884-9008-AEEFA09C9828}" srcOrd="2" destOrd="0" presId="urn:microsoft.com/office/officeart/2005/8/layout/vList2"/>
    <dgm:cxn modelId="{763FF472-B709-46E6-8258-754F813C84F3}" type="presParOf" srcId="{8CE179C4-29E2-446F-BEDF-413156ED74FB}" destId="{8AAB14C7-C093-4C6E-A0AA-B811019C31F4}" srcOrd="3" destOrd="0" presId="urn:microsoft.com/office/officeart/2005/8/layout/vList2"/>
    <dgm:cxn modelId="{143496E8-D918-4893-A7A9-8CF854374E1E}" type="presParOf" srcId="{8CE179C4-29E2-446F-BEDF-413156ED74FB}" destId="{5A59092F-889E-440A-BA54-4CD106A131F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20CF559-C050-4E27-8410-CEC9F7E20AA6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FB2953C7-2427-4381-A1B4-4B52BA47DCC6}">
      <dgm:prSet/>
      <dgm:spPr/>
      <dgm:t>
        <a:bodyPr/>
        <a:lstStyle/>
        <a:p>
          <a:r>
            <a:rPr lang="en-US" b="1" baseline="0"/>
            <a:t>Seamless deployment of .NET applications to Azure</a:t>
          </a:r>
          <a:r>
            <a:rPr lang="en-US" baseline="0"/>
            <a:t> using App Service and Docker containers enables scalable, cloud-native solutions.</a:t>
          </a:r>
          <a:endParaRPr lang="en-US"/>
        </a:p>
      </dgm:t>
    </dgm:pt>
    <dgm:pt modelId="{0962F6B8-8DB1-4663-98E1-CF07AB59C540}" type="parTrans" cxnId="{91A98887-ED25-4D7B-A974-63F7D39CA344}">
      <dgm:prSet/>
      <dgm:spPr/>
      <dgm:t>
        <a:bodyPr/>
        <a:lstStyle/>
        <a:p>
          <a:endParaRPr lang="en-US"/>
        </a:p>
      </dgm:t>
    </dgm:pt>
    <dgm:pt modelId="{D9D78630-B2F3-46F7-A3E0-9DFFBBD99D65}" type="sibTrans" cxnId="{91A98887-ED25-4D7B-A974-63F7D39CA344}">
      <dgm:prSet/>
      <dgm:spPr/>
      <dgm:t>
        <a:bodyPr/>
        <a:lstStyle/>
        <a:p>
          <a:endParaRPr lang="en-US"/>
        </a:p>
      </dgm:t>
    </dgm:pt>
    <dgm:pt modelId="{728D80D2-5251-4CEB-BECB-D75834BAF654}">
      <dgm:prSet/>
      <dgm:spPr/>
      <dgm:t>
        <a:bodyPr/>
        <a:lstStyle/>
        <a:p>
          <a:r>
            <a:rPr lang="en-US" b="1" baseline="0"/>
            <a:t>CI/CD pipelines</a:t>
          </a:r>
          <a:r>
            <a:rPr lang="en-US" baseline="0"/>
            <a:t> (e.g., with GitHub Actions) automate building, testing, and deploying, ensuring rapid and reliable delivery to the cloud.</a:t>
          </a:r>
          <a:endParaRPr lang="en-US"/>
        </a:p>
      </dgm:t>
    </dgm:pt>
    <dgm:pt modelId="{43E65D47-E194-44F7-AA37-3035087896B1}" type="parTrans" cxnId="{CC886876-4F73-4798-BB88-B877D6CF232F}">
      <dgm:prSet/>
      <dgm:spPr/>
      <dgm:t>
        <a:bodyPr/>
        <a:lstStyle/>
        <a:p>
          <a:endParaRPr lang="en-US"/>
        </a:p>
      </dgm:t>
    </dgm:pt>
    <dgm:pt modelId="{9D65EA65-0362-4A5D-B14D-338ED852FA8F}" type="sibTrans" cxnId="{CC886876-4F73-4798-BB88-B877D6CF232F}">
      <dgm:prSet/>
      <dgm:spPr/>
      <dgm:t>
        <a:bodyPr/>
        <a:lstStyle/>
        <a:p>
          <a:endParaRPr lang="en-US"/>
        </a:p>
      </dgm:t>
    </dgm:pt>
    <dgm:pt modelId="{FFD5DC08-68A0-4108-B426-6370EEE55A6C}">
      <dgm:prSet/>
      <dgm:spPr/>
      <dgm:t>
        <a:bodyPr/>
        <a:lstStyle/>
        <a:p>
          <a:r>
            <a:rPr lang="en-US" b="1" baseline="0"/>
            <a:t>Comprehensive monitoring and logging</a:t>
          </a:r>
          <a:r>
            <a:rPr lang="en-US" baseline="0"/>
            <a:t> with Application Insights provides real-time visibility, diagnostics, and proactive alerting for cloud applications.</a:t>
          </a:r>
          <a:endParaRPr lang="en-US"/>
        </a:p>
      </dgm:t>
    </dgm:pt>
    <dgm:pt modelId="{F665E998-B07F-4B66-9464-B4180D6F2215}" type="parTrans" cxnId="{62FB26D6-B7FE-43A5-98A0-B7295E521DBC}">
      <dgm:prSet/>
      <dgm:spPr/>
      <dgm:t>
        <a:bodyPr/>
        <a:lstStyle/>
        <a:p>
          <a:endParaRPr lang="en-US"/>
        </a:p>
      </dgm:t>
    </dgm:pt>
    <dgm:pt modelId="{60CC2F5C-E398-4AD8-9F95-B2EC1E83DE0B}" type="sibTrans" cxnId="{62FB26D6-B7FE-43A5-98A0-B7295E521DBC}">
      <dgm:prSet/>
      <dgm:spPr/>
      <dgm:t>
        <a:bodyPr/>
        <a:lstStyle/>
        <a:p>
          <a:endParaRPr lang="en-US"/>
        </a:p>
      </dgm:t>
    </dgm:pt>
    <dgm:pt modelId="{7A0C4213-64CE-48CC-BD86-3687550B1199}" type="pres">
      <dgm:prSet presAssocID="{020CF559-C050-4E27-8410-CEC9F7E20AA6}" presName="linear" presStyleCnt="0">
        <dgm:presLayoutVars>
          <dgm:animLvl val="lvl"/>
          <dgm:resizeHandles val="exact"/>
        </dgm:presLayoutVars>
      </dgm:prSet>
      <dgm:spPr/>
    </dgm:pt>
    <dgm:pt modelId="{26099AD5-4097-4241-B13B-CAA1C7AA1522}" type="pres">
      <dgm:prSet presAssocID="{FB2953C7-2427-4381-A1B4-4B52BA47DCC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D05558D-DD0D-4B67-81CA-B642EC785C7C}" type="pres">
      <dgm:prSet presAssocID="{D9D78630-B2F3-46F7-A3E0-9DFFBBD99D65}" presName="spacer" presStyleCnt="0"/>
      <dgm:spPr/>
    </dgm:pt>
    <dgm:pt modelId="{408EDDC2-290C-4353-8715-55BFC61B379B}" type="pres">
      <dgm:prSet presAssocID="{728D80D2-5251-4CEB-BECB-D75834BAF65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76FD61A-5EB7-4308-9525-123726E859B6}" type="pres">
      <dgm:prSet presAssocID="{9D65EA65-0362-4A5D-B14D-338ED852FA8F}" presName="spacer" presStyleCnt="0"/>
      <dgm:spPr/>
    </dgm:pt>
    <dgm:pt modelId="{BA6D067C-E6EC-434C-B901-CE00B53B6748}" type="pres">
      <dgm:prSet presAssocID="{FFD5DC08-68A0-4108-B426-6370EEE55A6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F1580D-A279-476C-858D-0CDA3CDFC7AC}" type="presOf" srcId="{FFD5DC08-68A0-4108-B426-6370EEE55A6C}" destId="{BA6D067C-E6EC-434C-B901-CE00B53B6748}" srcOrd="0" destOrd="0" presId="urn:microsoft.com/office/officeart/2005/8/layout/vList2"/>
    <dgm:cxn modelId="{4DDFBC6F-7CAD-49BD-A89C-5585ECED1F39}" type="presOf" srcId="{020CF559-C050-4E27-8410-CEC9F7E20AA6}" destId="{7A0C4213-64CE-48CC-BD86-3687550B1199}" srcOrd="0" destOrd="0" presId="urn:microsoft.com/office/officeart/2005/8/layout/vList2"/>
    <dgm:cxn modelId="{CC886876-4F73-4798-BB88-B877D6CF232F}" srcId="{020CF559-C050-4E27-8410-CEC9F7E20AA6}" destId="{728D80D2-5251-4CEB-BECB-D75834BAF654}" srcOrd="1" destOrd="0" parTransId="{43E65D47-E194-44F7-AA37-3035087896B1}" sibTransId="{9D65EA65-0362-4A5D-B14D-338ED852FA8F}"/>
    <dgm:cxn modelId="{91A98887-ED25-4D7B-A974-63F7D39CA344}" srcId="{020CF559-C050-4E27-8410-CEC9F7E20AA6}" destId="{FB2953C7-2427-4381-A1B4-4B52BA47DCC6}" srcOrd="0" destOrd="0" parTransId="{0962F6B8-8DB1-4663-98E1-CF07AB59C540}" sibTransId="{D9D78630-B2F3-46F7-A3E0-9DFFBBD99D65}"/>
    <dgm:cxn modelId="{D8B1D5C6-E476-4AEE-BA7F-ACDA4F635504}" type="presOf" srcId="{FB2953C7-2427-4381-A1B4-4B52BA47DCC6}" destId="{26099AD5-4097-4241-B13B-CAA1C7AA1522}" srcOrd="0" destOrd="0" presId="urn:microsoft.com/office/officeart/2005/8/layout/vList2"/>
    <dgm:cxn modelId="{62FB26D6-B7FE-43A5-98A0-B7295E521DBC}" srcId="{020CF559-C050-4E27-8410-CEC9F7E20AA6}" destId="{FFD5DC08-68A0-4108-B426-6370EEE55A6C}" srcOrd="2" destOrd="0" parTransId="{F665E998-B07F-4B66-9464-B4180D6F2215}" sibTransId="{60CC2F5C-E398-4AD8-9F95-B2EC1E83DE0B}"/>
    <dgm:cxn modelId="{30A85BDE-9024-41B4-B5F3-EB7549B8F1DF}" type="presOf" srcId="{728D80D2-5251-4CEB-BECB-D75834BAF654}" destId="{408EDDC2-290C-4353-8715-55BFC61B379B}" srcOrd="0" destOrd="0" presId="urn:microsoft.com/office/officeart/2005/8/layout/vList2"/>
    <dgm:cxn modelId="{149D0037-0C8A-42F1-AF9B-B200B8D804D1}" type="presParOf" srcId="{7A0C4213-64CE-48CC-BD86-3687550B1199}" destId="{26099AD5-4097-4241-B13B-CAA1C7AA1522}" srcOrd="0" destOrd="0" presId="urn:microsoft.com/office/officeart/2005/8/layout/vList2"/>
    <dgm:cxn modelId="{ED17135F-63BF-416D-8A38-3BC67B9BDCA2}" type="presParOf" srcId="{7A0C4213-64CE-48CC-BD86-3687550B1199}" destId="{DD05558D-DD0D-4B67-81CA-B642EC785C7C}" srcOrd="1" destOrd="0" presId="urn:microsoft.com/office/officeart/2005/8/layout/vList2"/>
    <dgm:cxn modelId="{F337221E-3785-4E2C-92E7-EB684F096133}" type="presParOf" srcId="{7A0C4213-64CE-48CC-BD86-3687550B1199}" destId="{408EDDC2-290C-4353-8715-55BFC61B379B}" srcOrd="2" destOrd="0" presId="urn:microsoft.com/office/officeart/2005/8/layout/vList2"/>
    <dgm:cxn modelId="{313572C6-1588-476E-8906-B315F3BF1A49}" type="presParOf" srcId="{7A0C4213-64CE-48CC-BD86-3687550B1199}" destId="{376FD61A-5EB7-4308-9525-123726E859B6}" srcOrd="3" destOrd="0" presId="urn:microsoft.com/office/officeart/2005/8/layout/vList2"/>
    <dgm:cxn modelId="{4F275ABA-57B7-486E-992B-044AD7EA4491}" type="presParOf" srcId="{7A0C4213-64CE-48CC-BD86-3687550B1199}" destId="{BA6D067C-E6EC-434C-B901-CE00B53B674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1829A5-BEAE-4FCF-96B3-2B159751D6E0}">
      <dsp:nvSpPr>
        <dsp:cNvPr id="0" name=""/>
        <dsp:cNvSpPr/>
      </dsp:nvSpPr>
      <dsp:spPr>
        <a:xfrm>
          <a:off x="0" y="578337"/>
          <a:ext cx="8740140" cy="5405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baseline="0"/>
            <a:t>Overview of Azure deployment options</a:t>
          </a:r>
          <a:endParaRPr lang="en-US" sz="2100" kern="1200"/>
        </a:p>
      </dsp:txBody>
      <dsp:txXfrm>
        <a:off x="26387" y="604724"/>
        <a:ext cx="8687366" cy="487766"/>
      </dsp:txXfrm>
    </dsp:sp>
    <dsp:sp modelId="{22DD31A4-3CFB-415E-8629-A8ECA08A67BE}">
      <dsp:nvSpPr>
        <dsp:cNvPr id="0" name=""/>
        <dsp:cNvSpPr/>
      </dsp:nvSpPr>
      <dsp:spPr>
        <a:xfrm>
          <a:off x="0" y="1179357"/>
          <a:ext cx="8740140" cy="5405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baseline="0"/>
            <a:t>Deploying with Azure App Service and Azure Web App for Containers</a:t>
          </a:r>
          <a:endParaRPr lang="en-US" sz="2100" kern="1200"/>
        </a:p>
      </dsp:txBody>
      <dsp:txXfrm>
        <a:off x="26387" y="1205744"/>
        <a:ext cx="8687366" cy="487766"/>
      </dsp:txXfrm>
    </dsp:sp>
    <dsp:sp modelId="{0E44D3FF-286F-47BF-B83F-3D747FEB5D4B}">
      <dsp:nvSpPr>
        <dsp:cNvPr id="0" name=""/>
        <dsp:cNvSpPr/>
      </dsp:nvSpPr>
      <dsp:spPr>
        <a:xfrm>
          <a:off x="0" y="1780377"/>
          <a:ext cx="8740140" cy="5405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baseline="0"/>
            <a:t>Dockerizing .NET applications for the cloud</a:t>
          </a:r>
          <a:endParaRPr lang="en-US" sz="2100" kern="1200"/>
        </a:p>
      </dsp:txBody>
      <dsp:txXfrm>
        <a:off x="26387" y="1806764"/>
        <a:ext cx="8687366" cy="4877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963C01-1D71-4C66-80E3-908A26D87FCE}">
      <dsp:nvSpPr>
        <dsp:cNvPr id="0" name=""/>
        <dsp:cNvSpPr/>
      </dsp:nvSpPr>
      <dsp:spPr>
        <a:xfrm>
          <a:off x="0" y="26098"/>
          <a:ext cx="8740140" cy="103895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/>
            <a:t>Introduction to Continuous Integration and Continuous Deployment (CI/CD)</a:t>
          </a:r>
          <a:endParaRPr lang="en-US" sz="2400" kern="1200"/>
        </a:p>
      </dsp:txBody>
      <dsp:txXfrm>
        <a:off x="50718" y="76816"/>
        <a:ext cx="8638704" cy="937523"/>
      </dsp:txXfrm>
    </dsp:sp>
    <dsp:sp modelId="{03EB9B66-14CF-458C-A16F-A8ED4B65663C}">
      <dsp:nvSpPr>
        <dsp:cNvPr id="0" name=""/>
        <dsp:cNvSpPr/>
      </dsp:nvSpPr>
      <dsp:spPr>
        <a:xfrm>
          <a:off x="0" y="1134178"/>
          <a:ext cx="8740140" cy="103895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/>
            <a:t>Automating builds, tests, and deployments with GitHub Actions</a:t>
          </a:r>
          <a:endParaRPr lang="en-US" sz="2400" kern="1200"/>
        </a:p>
      </dsp:txBody>
      <dsp:txXfrm>
        <a:off x="50718" y="1184896"/>
        <a:ext cx="8638704" cy="937523"/>
      </dsp:txXfrm>
    </dsp:sp>
    <dsp:sp modelId="{B43F25CE-5F61-4201-9ACC-1B62A7AFC805}">
      <dsp:nvSpPr>
        <dsp:cNvPr id="0" name=""/>
        <dsp:cNvSpPr/>
      </dsp:nvSpPr>
      <dsp:spPr>
        <a:xfrm>
          <a:off x="0" y="2242258"/>
          <a:ext cx="8740140" cy="103895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/>
            <a:t>Integrating Azure Container Registry (ACR) and Azure Web Apps in the pipeline</a:t>
          </a:r>
          <a:endParaRPr lang="en-US" sz="2400" kern="1200"/>
        </a:p>
      </dsp:txBody>
      <dsp:txXfrm>
        <a:off x="50718" y="2292976"/>
        <a:ext cx="8638704" cy="9375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4F7BF4-7699-4E56-BA34-055EF0AFEB19}">
      <dsp:nvSpPr>
        <dsp:cNvPr id="0" name=""/>
        <dsp:cNvSpPr/>
      </dsp:nvSpPr>
      <dsp:spPr>
        <a:xfrm>
          <a:off x="0" y="537232"/>
          <a:ext cx="8740140" cy="566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/>
            <a:t>Importance of monitoring and observability in cloud applications</a:t>
          </a:r>
          <a:endParaRPr lang="en-US" sz="2200" kern="1200"/>
        </a:p>
      </dsp:txBody>
      <dsp:txXfrm>
        <a:off x="27644" y="564876"/>
        <a:ext cx="8684852" cy="510992"/>
      </dsp:txXfrm>
    </dsp:sp>
    <dsp:sp modelId="{8707DEA6-CBBC-4884-9008-AEEFA09C9828}">
      <dsp:nvSpPr>
        <dsp:cNvPr id="0" name=""/>
        <dsp:cNvSpPr/>
      </dsp:nvSpPr>
      <dsp:spPr>
        <a:xfrm>
          <a:off x="0" y="1166872"/>
          <a:ext cx="8740140" cy="566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/>
            <a:t>Integrating Application Insights for distributed tracing and logging</a:t>
          </a:r>
          <a:endParaRPr lang="en-US" sz="2200" kern="1200"/>
        </a:p>
      </dsp:txBody>
      <dsp:txXfrm>
        <a:off x="27644" y="1194516"/>
        <a:ext cx="8684852" cy="510992"/>
      </dsp:txXfrm>
    </dsp:sp>
    <dsp:sp modelId="{5A59092F-889E-440A-BA54-4CD106A131F0}">
      <dsp:nvSpPr>
        <dsp:cNvPr id="0" name=""/>
        <dsp:cNvSpPr/>
      </dsp:nvSpPr>
      <dsp:spPr>
        <a:xfrm>
          <a:off x="0" y="1796512"/>
          <a:ext cx="8740140" cy="566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/>
            <a:t>Custom logging, metrics, and alerting in Azure</a:t>
          </a:r>
          <a:endParaRPr lang="en-US" sz="2200" kern="1200"/>
        </a:p>
      </dsp:txBody>
      <dsp:txXfrm>
        <a:off x="27644" y="1824156"/>
        <a:ext cx="8684852" cy="51099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099AD5-4097-4241-B13B-CAA1C7AA1522}">
      <dsp:nvSpPr>
        <dsp:cNvPr id="0" name=""/>
        <dsp:cNvSpPr/>
      </dsp:nvSpPr>
      <dsp:spPr>
        <a:xfrm>
          <a:off x="0" y="66229"/>
          <a:ext cx="8740140" cy="15514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baseline="0"/>
            <a:t>Seamless deployment of .NET applications to Azure</a:t>
          </a:r>
          <a:r>
            <a:rPr lang="en-US" sz="2600" kern="1200" baseline="0"/>
            <a:t> using App Service and Docker containers enables scalable, cloud-native solutions.</a:t>
          </a:r>
          <a:endParaRPr lang="en-US" sz="2600" kern="1200"/>
        </a:p>
      </dsp:txBody>
      <dsp:txXfrm>
        <a:off x="75734" y="141963"/>
        <a:ext cx="8588672" cy="1399952"/>
      </dsp:txXfrm>
    </dsp:sp>
    <dsp:sp modelId="{408EDDC2-290C-4353-8715-55BFC61B379B}">
      <dsp:nvSpPr>
        <dsp:cNvPr id="0" name=""/>
        <dsp:cNvSpPr/>
      </dsp:nvSpPr>
      <dsp:spPr>
        <a:xfrm>
          <a:off x="0" y="1692530"/>
          <a:ext cx="8740140" cy="15514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baseline="0"/>
            <a:t>CI/CD pipelines</a:t>
          </a:r>
          <a:r>
            <a:rPr lang="en-US" sz="2600" kern="1200" baseline="0"/>
            <a:t> (e.g., with GitHub Actions) automate building, testing, and deploying, ensuring rapid and reliable delivery to the cloud.</a:t>
          </a:r>
          <a:endParaRPr lang="en-US" sz="2600" kern="1200"/>
        </a:p>
      </dsp:txBody>
      <dsp:txXfrm>
        <a:off x="75734" y="1768264"/>
        <a:ext cx="8588672" cy="1399952"/>
      </dsp:txXfrm>
    </dsp:sp>
    <dsp:sp modelId="{BA6D067C-E6EC-434C-B901-CE00B53B6748}">
      <dsp:nvSpPr>
        <dsp:cNvPr id="0" name=""/>
        <dsp:cNvSpPr/>
      </dsp:nvSpPr>
      <dsp:spPr>
        <a:xfrm>
          <a:off x="0" y="3318829"/>
          <a:ext cx="8740140" cy="15514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baseline="0"/>
            <a:t>Comprehensive monitoring and logging</a:t>
          </a:r>
          <a:r>
            <a:rPr lang="en-US" sz="2600" kern="1200" baseline="0"/>
            <a:t> with Application Insights provides real-time visibility, diagnostics, and proactive alerting for cloud applications.</a:t>
          </a:r>
          <a:endParaRPr lang="en-US" sz="2600" kern="1200"/>
        </a:p>
      </dsp:txBody>
      <dsp:txXfrm>
        <a:off x="75734" y="3394563"/>
        <a:ext cx="8588672" cy="13999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16D789-4307-43AA-965E-4C9AA85C50BB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F205B4-2DDE-43BE-80E6-4BC18984C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166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7/6/2025 9:00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00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AE32DB-38B7-9F8D-4C05-11AAC19E9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EA5776-31C1-A649-0514-7802663A7D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B7AA4C-8895-F057-1C8A-3F33556A42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4A80BD6C-B3DD-3E5B-7D0C-C478DBD6C54F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0EDA8-8A1D-D603-FCEB-07B6AA54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F8BD3D4-8951-844F-7FDE-9306F7E5E705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7/6/2025 9:00 PM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96846-5A45-C7CB-59CB-537318F18B7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782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73F06-0E29-4A41-3F72-23E5B5D47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882051-D529-0DB0-96D6-9F285F054D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689A51-5B75-DB48-FFD5-737AF223C8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13FA6B-1493-0A12-0C6C-A9FA5C908E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205B4-2DDE-43BE-80E6-4BC18984CB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355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C3892-F9EF-6CF3-BF76-900CE83112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1038DD-4C83-F624-45A7-9D15E14E3E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52705E-2CCD-A48C-10FD-23EDFF7633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8DD37EC-07AA-ACD3-F041-E8869DDE3E3F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F773A-0A6E-6FA6-3E72-6964A40E4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1847C66-7AE0-1616-2266-9513EDB283C7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7/6/2025 9:00 PM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66ED69-DD69-2180-5CBE-91722659215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331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205B4-2DDE-43BE-80E6-4BC18984CB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278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1E93B-04D1-AF76-BF80-2D0B02E9B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AA5288-D634-3CE6-2929-0A2015B1A0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D2B15F-8B55-D078-E126-820C1192C8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16D15-CE6D-39E2-6475-822F3BF9CA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205B4-2DDE-43BE-80E6-4BC18984CB6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157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emf"/><Relationship Id="rId7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652" y="6119147"/>
            <a:ext cx="940033" cy="268786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4F0DF097-1C45-44C8-8BA9-005D8C449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9486" y="5371529"/>
            <a:ext cx="1075660" cy="110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7592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Transmissio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361225" y="149903"/>
            <a:ext cx="6879655" cy="685752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70008" y="2084172"/>
            <a:ext cx="8572063" cy="917880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294" spc="-74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04995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9346" y="2084172"/>
            <a:ext cx="8572063" cy="917880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294" spc="-74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45930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70009" y="1217195"/>
            <a:ext cx="3921858" cy="1528880"/>
          </a:xfrm>
        </p:spPr>
        <p:txBody>
          <a:bodyPr wrap="square">
            <a:spAutoFit/>
          </a:bodyPr>
          <a:lstStyle>
            <a:lvl1pPr>
              <a:defRPr sz="4853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4582505" y="0"/>
            <a:ext cx="4570833" cy="68561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176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87169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880663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17479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4120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9144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2" tIns="34292" rIns="34292" bIns="3429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spcBef>
                <a:spcPct val="0"/>
              </a:spcBef>
              <a:spcAft>
                <a:spcPct val="0"/>
              </a:spcAft>
            </a:pPr>
            <a:endParaRPr lang="en-US" sz="1324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1930" y="1197322"/>
            <a:ext cx="8740141" cy="1516697"/>
          </a:xfrm>
        </p:spPr>
        <p:txBody>
          <a:bodyPr/>
          <a:lstStyle>
            <a:lvl1pPr marL="0" indent="0">
              <a:buNone/>
              <a:defRPr sz="242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5482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298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59894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77279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508174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6C4BA6A-4F70-4166-A7E0-B045642A6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877785" y="5446243"/>
            <a:ext cx="970689" cy="99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5852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01929" y="1189177"/>
            <a:ext cx="8740142" cy="1845826"/>
          </a:xfrm>
          <a:prstGeom prst="rect">
            <a:avLst/>
          </a:prstGeom>
        </p:spPr>
        <p:txBody>
          <a:bodyPr/>
          <a:lstStyle>
            <a:lvl1pPr marL="213614" indent="-213614">
              <a:buClr>
                <a:schemeClr val="tx1"/>
              </a:buClr>
              <a:buSzPct val="90000"/>
              <a:buFont typeface="Arial" pitchFamily="34" charset="0"/>
              <a:buChar char="•"/>
              <a:defRPr sz="264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20224" indent="-206610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33838" indent="-213614">
              <a:buClr>
                <a:schemeClr val="tx1"/>
              </a:buClr>
              <a:buSzPct val="90000"/>
              <a:buFont typeface="Arial" pitchFamily="34" charset="0"/>
              <a:buChar char="•"/>
              <a:defRPr sz="205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801928" indent="-168090">
              <a:buClr>
                <a:schemeClr val="tx1"/>
              </a:buClr>
              <a:buSzPct val="90000"/>
              <a:buFont typeface="Arial" pitchFamily="34" charset="0"/>
              <a:buChar char="•"/>
              <a:defRPr sz="176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970017" indent="-168090">
              <a:buClr>
                <a:schemeClr val="tx1"/>
              </a:buClr>
              <a:buSzPct val="90000"/>
              <a:buFont typeface="Arial" pitchFamily="34" charset="0"/>
              <a:buChar char="•"/>
              <a:defRPr sz="147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9144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2721" spc="-38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1551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941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1929" y="1189177"/>
            <a:ext cx="8740142" cy="158799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765"/>
            </a:lvl2pPr>
            <a:lvl3pPr marL="168090" indent="0">
              <a:buNone/>
              <a:defRPr/>
            </a:lvl3pPr>
            <a:lvl4pPr marL="336179" indent="0">
              <a:buNone/>
              <a:defRPr/>
            </a:lvl4pPr>
            <a:lvl5pPr marL="504269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615702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930" y="289511"/>
            <a:ext cx="8628087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1930" y="2031817"/>
            <a:ext cx="8628087" cy="1538242"/>
          </a:xfrm>
        </p:spPr>
        <p:txBody>
          <a:bodyPr/>
          <a:lstStyle>
            <a:lvl1pPr marL="0" indent="0">
              <a:buNone/>
              <a:defRPr>
                <a:solidFill>
                  <a:srgbClr val="001344"/>
                </a:solidFill>
              </a:defRPr>
            </a:lvl1pPr>
            <a:lvl2pPr marL="0" indent="0">
              <a:buFontTx/>
              <a:buNone/>
              <a:defRPr sz="1471"/>
            </a:lvl2pPr>
            <a:lvl3pPr marL="168090" indent="0">
              <a:buNone/>
              <a:defRPr/>
            </a:lvl3pPr>
            <a:lvl4pPr marL="336179" indent="0">
              <a:buNone/>
              <a:defRPr/>
            </a:lvl4pPr>
            <a:lvl5pPr marL="504269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58045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49172" y="477"/>
            <a:ext cx="6879655" cy="6857523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08060" y="3877588"/>
            <a:ext cx="6884252" cy="547458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394614" y="2073276"/>
            <a:ext cx="6884253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5294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4412" dirty="0">
                <a:solidFill>
                  <a:schemeClr val="bg1"/>
                </a:solidFill>
              </a:rPr>
              <a:t>Demo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53223EC-F96A-4AE0-91E8-4EE2E9F1CA54}"/>
              </a:ext>
            </a:extLst>
          </p:cNvPr>
          <p:cNvGrpSpPr/>
          <p:nvPr/>
        </p:nvGrpSpPr>
        <p:grpSpPr>
          <a:xfrm>
            <a:off x="0" y="6126438"/>
            <a:ext cx="9144000" cy="739344"/>
            <a:chOff x="-1" y="6248400"/>
            <a:chExt cx="12436475" cy="754062"/>
          </a:xfrm>
        </p:grpSpPr>
        <p:sp>
          <p:nvSpPr>
            <p:cNvPr id="4" name="Rectangle 3"/>
            <p:cNvSpPr/>
            <p:nvPr userDrawn="1"/>
          </p:nvSpPr>
          <p:spPr bwMode="auto">
            <a:xfrm>
              <a:off x="-1" y="6248400"/>
              <a:ext cx="12436475" cy="754062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101600" dist="12700" dir="16200000" rotWithShape="0">
                <a:prstClr val="black">
                  <a:alpha val="3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68564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 dirty="0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#</a:t>
              </a:r>
              <a:r>
                <a:rPr lang="en-US" sz="1765" dirty="0" err="1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GlobalAzure</a:t>
              </a:r>
              <a:endParaRPr lang="en-US" sz="1765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9D67FB8-65E2-45DD-B1AA-59F22B661C9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/>
            <a:srcRect/>
            <a:stretch/>
          </p:blipFill>
          <p:spPr bwMode="auto">
            <a:xfrm>
              <a:off x="554210" y="6322857"/>
              <a:ext cx="763310" cy="589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C5DD0FA-E425-442B-859A-6468D6C9459C}"/>
              </a:ext>
            </a:extLst>
          </p:cNvPr>
          <p:cNvSpPr txBox="1"/>
          <p:nvPr/>
        </p:nvSpPr>
        <p:spPr>
          <a:xfrm>
            <a:off x="7149221" y="203039"/>
            <a:ext cx="1294270" cy="380108"/>
          </a:xfrm>
          <a:prstGeom prst="rect">
            <a:avLst/>
          </a:prstGeom>
          <a:solidFill>
            <a:srgbClr val="E3C038"/>
          </a:solidFill>
        </p:spPr>
        <p:txBody>
          <a:bodyPr wrap="non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s-ES" sz="1176" dirty="0">
                <a:solidFill>
                  <a:srgbClr val="001344"/>
                </a:solidFill>
                <a:latin typeface="+mn-lt"/>
              </a:rPr>
              <a:t>#GABMUGPeru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7E504F-46B3-05AA-DCCC-14495E85B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667" y="6253512"/>
            <a:ext cx="1120531" cy="523867"/>
          </a:xfrm>
          <a:prstGeom prst="rect">
            <a:avLst/>
          </a:prstGeom>
          <a:ln>
            <a:noFill/>
          </a:ln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0307933-0DF9-B192-31DB-6A549AAFBF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256" t="32950" r="32812" b="38859"/>
          <a:stretch/>
        </p:blipFill>
        <p:spPr>
          <a:xfrm>
            <a:off x="2779150" y="6173283"/>
            <a:ext cx="1120531" cy="659448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AFB580CF-66CE-979F-7B59-A1A5262562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4632" y="6253512"/>
            <a:ext cx="383394" cy="5112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0EC71C-FD9A-664D-4954-5DE5D04EEB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6239" y="6320174"/>
            <a:ext cx="553623" cy="44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175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losing slide Connec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8303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652" y="6119147"/>
            <a:ext cx="940033" cy="268786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ED8FB9FC-479A-7D6E-B471-C870C019E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646" y="636273"/>
            <a:ext cx="5434575" cy="558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5328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005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652" y="6119147"/>
            <a:ext cx="940033" cy="268786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ED8FB9FC-479A-7D6E-B471-C870C019E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646" y="636273"/>
            <a:ext cx="5434575" cy="558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706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lpaper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350A32DE-FA8B-44C2-9362-2EA32D26F7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9143999" cy="685800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652" y="6119147"/>
            <a:ext cx="940033" cy="2687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3BCD95-CA59-4583-90F7-5AF0268DA679}"/>
              </a:ext>
            </a:extLst>
          </p:cNvPr>
          <p:cNvSpPr txBox="1"/>
          <p:nvPr/>
        </p:nvSpPr>
        <p:spPr>
          <a:xfrm>
            <a:off x="7765513" y="607772"/>
            <a:ext cx="1175648" cy="380108"/>
          </a:xfrm>
          <a:prstGeom prst="rect">
            <a:avLst/>
          </a:prstGeom>
          <a:solidFill>
            <a:srgbClr val="E3C038"/>
          </a:solidFill>
        </p:spPr>
        <p:txBody>
          <a:bodyPr wrap="non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s-ES" sz="1176" dirty="0">
                <a:solidFill>
                  <a:srgbClr val="001344"/>
                </a:solidFill>
                <a:latin typeface="+mn-lt"/>
              </a:rPr>
              <a:t>#GlobalAzure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3226DE-05DE-850F-E723-AFC960F888E9}"/>
              </a:ext>
            </a:extLst>
          </p:cNvPr>
          <p:cNvSpPr txBox="1"/>
          <p:nvPr/>
        </p:nvSpPr>
        <p:spPr>
          <a:xfrm>
            <a:off x="7765513" y="1226836"/>
            <a:ext cx="1294270" cy="380108"/>
          </a:xfrm>
          <a:prstGeom prst="rect">
            <a:avLst/>
          </a:prstGeom>
          <a:solidFill>
            <a:srgbClr val="E3C038"/>
          </a:solidFill>
        </p:spPr>
        <p:txBody>
          <a:bodyPr wrap="non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s-ES" sz="1176" dirty="0">
                <a:solidFill>
                  <a:srgbClr val="001344"/>
                </a:solidFill>
                <a:latin typeface="+mn-lt"/>
              </a:rPr>
              <a:t>#GABMUGPeru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D6B77E5D-AFF0-6E01-D005-1B90DAD8F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991" y="1480322"/>
            <a:ext cx="3716934" cy="382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8504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451AE0CE-0A83-4434-B2D0-8A01F6591E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9143999" cy="6858000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337652" y="6119147"/>
            <a:ext cx="940033" cy="26878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07361" y="2084187"/>
            <a:ext cx="8086498" cy="1793090"/>
          </a:xfrm>
          <a:noFill/>
        </p:spPr>
        <p:txBody>
          <a:bodyPr lIns="146304" tIns="91440" rIns="146304" bIns="91440" anchor="t" anchorCtr="0"/>
          <a:lstStyle>
            <a:lvl1pPr>
              <a:defRPr sz="3971" spc="-74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07360" y="3878574"/>
            <a:ext cx="808649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" y="6118656"/>
            <a:ext cx="9143999" cy="73934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1765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1765" dirty="0">
              <a:solidFill>
                <a:schemeClr val="bg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B981B0-F6EC-44B0-B6FD-1E539A2444DB}"/>
              </a:ext>
            </a:extLst>
          </p:cNvPr>
          <p:cNvSpPr txBox="1"/>
          <p:nvPr/>
        </p:nvSpPr>
        <p:spPr>
          <a:xfrm>
            <a:off x="7149221" y="203039"/>
            <a:ext cx="1294270" cy="380108"/>
          </a:xfrm>
          <a:prstGeom prst="rect">
            <a:avLst/>
          </a:prstGeom>
          <a:solidFill>
            <a:srgbClr val="E3C038"/>
          </a:solidFill>
        </p:spPr>
        <p:txBody>
          <a:bodyPr wrap="non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s-ES" sz="1176" dirty="0">
                <a:solidFill>
                  <a:srgbClr val="001344"/>
                </a:solidFill>
                <a:latin typeface="+mn-lt"/>
              </a:rPr>
              <a:t>#GABMUGPeru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1E12D8-926B-E1A5-16E9-8676CF856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667" y="6253512"/>
            <a:ext cx="1120531" cy="523867"/>
          </a:xfrm>
          <a:prstGeom prst="rect">
            <a:avLst/>
          </a:prstGeom>
          <a:ln>
            <a:noFill/>
          </a:ln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CA08722B-97D6-EA63-8F83-B81762344DA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256" t="32950" r="32812" b="38859"/>
          <a:stretch/>
        </p:blipFill>
        <p:spPr>
          <a:xfrm>
            <a:off x="2779149" y="6125304"/>
            <a:ext cx="1120531" cy="659448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BEE9D3B5-BC38-0E2F-7FF4-DCC9DFEAC8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4632" y="6253512"/>
            <a:ext cx="383394" cy="511264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4C6E6C9F-E00D-F631-DEFF-8C1FC1171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52" y="6201861"/>
            <a:ext cx="597964" cy="614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21A491-C73F-782E-ACA1-88BE94E862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04226" y="6340151"/>
            <a:ext cx="553623" cy="44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667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1493354E-841D-4EEB-B957-978CA31210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9143999" cy="6858000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337652" y="6119147"/>
            <a:ext cx="940033" cy="268786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407360" y="2084187"/>
            <a:ext cx="8142525" cy="1793090"/>
          </a:xfrm>
          <a:noFill/>
        </p:spPr>
        <p:txBody>
          <a:bodyPr lIns="146304" tIns="91440" rIns="146304" bIns="91440" anchor="t" anchorCtr="0"/>
          <a:lstStyle>
            <a:lvl1pPr>
              <a:defRPr sz="3971" spc="-74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07360" y="3878574"/>
            <a:ext cx="8142525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398FAFD-BC2F-4CB8-BEB1-0D3206027F43}"/>
              </a:ext>
            </a:extLst>
          </p:cNvPr>
          <p:cNvGrpSpPr/>
          <p:nvPr/>
        </p:nvGrpSpPr>
        <p:grpSpPr>
          <a:xfrm>
            <a:off x="1" y="478"/>
            <a:ext cx="9143999" cy="651566"/>
            <a:chOff x="1" y="487"/>
            <a:chExt cx="12436474" cy="664537"/>
          </a:xfrm>
        </p:grpSpPr>
        <p:sp>
          <p:nvSpPr>
            <p:cNvPr id="10" name="Rectangle 9"/>
            <p:cNvSpPr/>
            <p:nvPr userDrawn="1"/>
          </p:nvSpPr>
          <p:spPr bwMode="auto">
            <a:xfrm>
              <a:off x="1" y="487"/>
              <a:ext cx="12436474" cy="664537"/>
            </a:xfrm>
            <a:prstGeom prst="rect">
              <a:avLst/>
            </a:prstGeom>
            <a:solidFill>
              <a:srgbClr val="FFFFFF"/>
            </a:solidFill>
            <a:ln>
              <a:noFill/>
              <a:headEnd type="none" w="med" len="med"/>
              <a:tailEnd type="none" w="med" len="med"/>
            </a:ln>
            <a:effectLst>
              <a:outerShdw blurRad="25400" dist="12700" dir="5400000" algn="t" rotWithShape="0">
                <a:prstClr val="black">
                  <a:alpha val="18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r" defTabSz="67213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71" kern="1200" dirty="0">
                  <a:solidFill>
                    <a:schemeClr val="bg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#</a:t>
              </a:r>
              <a:r>
                <a:rPr lang="en-US" sz="1471" kern="1200" dirty="0" err="1">
                  <a:solidFill>
                    <a:schemeClr val="bg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GlobalAzure</a:t>
              </a:r>
              <a:endParaRPr lang="en-US" sz="1471" kern="12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2B7C705D-D751-4036-809B-5677A0C9481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/>
            <a:stretch/>
          </p:blipFill>
          <p:spPr bwMode="auto">
            <a:xfrm>
              <a:off x="554209" y="38118"/>
              <a:ext cx="763310" cy="589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426B6C6-BF79-4803-850F-9B763038DD30}"/>
              </a:ext>
            </a:extLst>
          </p:cNvPr>
          <p:cNvSpPr txBox="1"/>
          <p:nvPr/>
        </p:nvSpPr>
        <p:spPr>
          <a:xfrm>
            <a:off x="7149221" y="6098190"/>
            <a:ext cx="1294270" cy="380108"/>
          </a:xfrm>
          <a:prstGeom prst="rect">
            <a:avLst/>
          </a:prstGeom>
          <a:solidFill>
            <a:srgbClr val="E3C038"/>
          </a:solidFill>
        </p:spPr>
        <p:txBody>
          <a:bodyPr wrap="none" lIns="134464" tIns="107571" rIns="134464" bIns="107571" rtlCol="0">
            <a:spAutoFit/>
          </a:bodyPr>
          <a:lstStyle/>
          <a:p>
            <a:pPr marL="0" marR="0" lvl="0" indent="0" algn="l" defTabSz="685845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1"/>
              </a:spcAft>
              <a:buClrTx/>
              <a:buSzTx/>
              <a:buFontTx/>
              <a:buNone/>
              <a:tabLst/>
              <a:defRPr/>
            </a:pPr>
            <a:r>
              <a:rPr lang="es-ES" sz="1176" dirty="0">
                <a:solidFill>
                  <a:srgbClr val="001344"/>
                </a:solidFill>
                <a:latin typeface="+mn-lt"/>
              </a:rPr>
              <a:t>#GABMUGPeru</a:t>
            </a:r>
          </a:p>
        </p:txBody>
      </p:sp>
    </p:spTree>
    <p:extLst>
      <p:ext uri="{BB962C8B-B14F-4D97-AF65-F5344CB8AC3E}">
        <p14:creationId xmlns:p14="http://schemas.microsoft.com/office/powerpoint/2010/main" val="3697032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8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930" y="289511"/>
            <a:ext cx="8628087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1930" y="2031817"/>
            <a:ext cx="8628087" cy="1538242"/>
          </a:xfrm>
        </p:spPr>
        <p:txBody>
          <a:bodyPr/>
          <a:lstStyle>
            <a:lvl1pPr marL="0" indent="0">
              <a:buNone/>
              <a:defRPr>
                <a:solidFill>
                  <a:srgbClr val="001344"/>
                </a:solidFill>
              </a:defRPr>
            </a:lvl1pPr>
            <a:lvl2pPr marL="0" indent="0">
              <a:buFontTx/>
              <a:buNone/>
              <a:defRPr sz="1471"/>
            </a:lvl2pPr>
            <a:lvl3pPr marL="168090" indent="0">
              <a:buNone/>
              <a:defRPr/>
            </a:lvl3pPr>
            <a:lvl4pPr marL="336179" indent="0">
              <a:buNone/>
              <a:defRPr/>
            </a:lvl4pPr>
            <a:lvl5pPr marL="504269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4532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29" y="1189177"/>
            <a:ext cx="8740142" cy="1587999"/>
          </a:xfrm>
        </p:spPr>
        <p:txBody>
          <a:bodyPr>
            <a:spAutoFit/>
          </a:bodyPr>
          <a:lstStyle>
            <a:lvl1pPr>
              <a:defRPr sz="2941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9209407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930" y="289511"/>
            <a:ext cx="8628087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1930" y="2041060"/>
            <a:ext cx="8628087" cy="1538242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471"/>
            </a:lvl2pPr>
            <a:lvl3pPr marL="168090" indent="0">
              <a:buNone/>
              <a:defRPr/>
            </a:lvl3pPr>
            <a:lvl4pPr marL="336179" indent="0">
              <a:buNone/>
              <a:defRPr/>
            </a:lvl4pPr>
            <a:lvl5pPr marL="5042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119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29" y="2040141"/>
            <a:ext cx="8684114" cy="1587999"/>
          </a:xfrm>
        </p:spPr>
        <p:txBody>
          <a:bodyPr wrap="square">
            <a:spAutoFit/>
          </a:bodyPr>
          <a:lstStyle>
            <a:lvl1pPr>
              <a:defRPr sz="2941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01930" y="289511"/>
            <a:ext cx="8684114" cy="8996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87430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0" y="2040141"/>
            <a:ext cx="8740140" cy="1587999"/>
          </a:xfrm>
        </p:spPr>
        <p:txBody>
          <a:bodyPr wrap="square">
            <a:spAutoFit/>
          </a:bodyPr>
          <a:lstStyle>
            <a:lvl1pPr>
              <a:defRPr sz="2941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01930" y="289511"/>
            <a:ext cx="8740140" cy="8996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0794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0" y="1189175"/>
            <a:ext cx="4033911" cy="145680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353">
                <a:solidFill>
                  <a:srgbClr val="001344"/>
                </a:solidFill>
              </a:defRPr>
            </a:lvl1pPr>
            <a:lvl2pPr marL="0" indent="0">
              <a:buNone/>
              <a:defRPr sz="1471"/>
            </a:lvl2pPr>
            <a:lvl3pPr marL="170424" indent="0">
              <a:buNone/>
              <a:tabLst/>
              <a:defRPr sz="1471"/>
            </a:lvl3pPr>
            <a:lvl4pPr marL="338514" indent="0">
              <a:buNone/>
              <a:defRPr/>
            </a:lvl4pPr>
            <a:lvl5pPr marL="504269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08161" y="1189175"/>
            <a:ext cx="4033911" cy="145680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353">
                <a:solidFill>
                  <a:srgbClr val="001344"/>
                </a:solidFill>
              </a:defRPr>
            </a:lvl1pPr>
            <a:lvl2pPr marL="0" indent="0">
              <a:buNone/>
              <a:defRPr sz="1471"/>
            </a:lvl2pPr>
            <a:lvl3pPr marL="170424" indent="0">
              <a:buNone/>
              <a:tabLst/>
              <a:defRPr sz="1471"/>
            </a:lvl3pPr>
            <a:lvl4pPr marL="338514" indent="0">
              <a:buNone/>
              <a:defRPr/>
            </a:lvl4pPr>
            <a:lvl5pPr marL="504269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2327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0" y="1189175"/>
            <a:ext cx="4033911" cy="145680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353"/>
            </a:lvl1pPr>
            <a:lvl2pPr marL="0" indent="0">
              <a:buNone/>
              <a:defRPr sz="1471"/>
            </a:lvl2pPr>
            <a:lvl3pPr marL="170424" indent="0">
              <a:buNone/>
              <a:tabLst/>
              <a:defRPr sz="1471"/>
            </a:lvl3pPr>
            <a:lvl4pPr marL="338514" indent="0">
              <a:buNone/>
              <a:defRPr/>
            </a:lvl4pPr>
            <a:lvl5pPr marL="5042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08161" y="1189175"/>
            <a:ext cx="4033911" cy="145680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353"/>
            </a:lvl1pPr>
            <a:lvl2pPr marL="0" indent="0">
              <a:buNone/>
              <a:defRPr sz="1471"/>
            </a:lvl2pPr>
            <a:lvl3pPr marL="170424" indent="0">
              <a:buNone/>
              <a:tabLst/>
              <a:defRPr sz="1471"/>
            </a:lvl3pPr>
            <a:lvl4pPr marL="338514" indent="0">
              <a:buNone/>
              <a:defRPr/>
            </a:lvl4pPr>
            <a:lvl5pPr marL="5042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209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0" y="1189176"/>
            <a:ext cx="4033911" cy="1506566"/>
          </a:xfrm>
        </p:spPr>
        <p:txBody>
          <a:bodyPr wrap="square">
            <a:spAutoFit/>
          </a:bodyPr>
          <a:lstStyle>
            <a:lvl1pPr marL="211280" indent="-211280">
              <a:spcBef>
                <a:spcPts val="900"/>
              </a:spcBef>
              <a:buClr>
                <a:schemeClr val="tx2"/>
              </a:buClr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390566" indent="-171468">
              <a:defRPr sz="1765"/>
            </a:lvl2pPr>
            <a:lvl3pPr marL="514405" indent="-123838">
              <a:tabLst/>
              <a:defRPr sz="1471"/>
            </a:lvl3pPr>
            <a:lvl4pPr marL="647768" indent="-133364">
              <a:defRPr/>
            </a:lvl4pPr>
            <a:lvl5pPr marL="771607" indent="-123838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08161" y="1189176"/>
            <a:ext cx="4033911" cy="1506566"/>
          </a:xfrm>
        </p:spPr>
        <p:txBody>
          <a:bodyPr wrap="square">
            <a:spAutoFit/>
          </a:bodyPr>
          <a:lstStyle>
            <a:lvl1pPr marL="211280" indent="-211280">
              <a:spcBef>
                <a:spcPts val="900"/>
              </a:spcBef>
              <a:buClr>
                <a:schemeClr val="tx2"/>
              </a:buClr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390566" indent="-171468">
              <a:defRPr sz="1765"/>
            </a:lvl2pPr>
            <a:lvl3pPr marL="514405" indent="-123838">
              <a:tabLst/>
              <a:defRPr sz="1471"/>
            </a:lvl3pPr>
            <a:lvl4pPr marL="647768" indent="-133364">
              <a:defRPr/>
            </a:lvl4pPr>
            <a:lvl5pPr marL="771607" indent="-123838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242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0" y="1189176"/>
            <a:ext cx="4033911" cy="1506566"/>
          </a:xfrm>
        </p:spPr>
        <p:txBody>
          <a:bodyPr wrap="square">
            <a:spAutoFit/>
          </a:bodyPr>
          <a:lstStyle>
            <a:lvl1pPr marL="211280" indent="-211280">
              <a:spcBef>
                <a:spcPts val="900"/>
              </a:spcBef>
              <a:buClr>
                <a:schemeClr val="tx1"/>
              </a:buClr>
              <a:buFont typeface="Arial" pitchFamily="34" charset="0"/>
              <a:buChar char="•"/>
              <a:defRPr sz="2353"/>
            </a:lvl1pPr>
            <a:lvl2pPr marL="390566" indent="-171468">
              <a:defRPr sz="1765"/>
            </a:lvl2pPr>
            <a:lvl3pPr marL="514405" indent="-123838">
              <a:tabLst/>
              <a:defRPr sz="1471"/>
            </a:lvl3pPr>
            <a:lvl4pPr marL="647768" indent="-133364">
              <a:defRPr/>
            </a:lvl4pPr>
            <a:lvl5pPr marL="771607" indent="-123838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08161" y="1189176"/>
            <a:ext cx="4033911" cy="1506566"/>
          </a:xfrm>
        </p:spPr>
        <p:txBody>
          <a:bodyPr wrap="square">
            <a:spAutoFit/>
          </a:bodyPr>
          <a:lstStyle>
            <a:lvl1pPr marL="211280" indent="-211280">
              <a:spcBef>
                <a:spcPts val="900"/>
              </a:spcBef>
              <a:buClr>
                <a:schemeClr val="tx1"/>
              </a:buClr>
              <a:buFont typeface="Arial" pitchFamily="34" charset="0"/>
              <a:buChar char="•"/>
              <a:defRPr sz="2353"/>
            </a:lvl1pPr>
            <a:lvl2pPr marL="390566" indent="-171468">
              <a:defRPr sz="1765"/>
            </a:lvl2pPr>
            <a:lvl3pPr marL="514405" indent="-123838">
              <a:tabLst/>
              <a:defRPr sz="1471"/>
            </a:lvl3pPr>
            <a:lvl4pPr marL="647768" indent="-133364">
              <a:defRPr/>
            </a:lvl4pPr>
            <a:lvl5pPr marL="771607" indent="-123838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492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918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09838" y="2906011"/>
            <a:ext cx="7526061" cy="89966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44416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ience Lab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SS illustration">
            <a:extLst>
              <a:ext uri="{FF2B5EF4-FFF2-40B4-BE49-F238E27FC236}">
                <a16:creationId xmlns:a16="http://schemas.microsoft.com/office/drawing/2014/main" id="{47ADD297-4BFF-4CBD-8B60-30C5BB62AB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5"/>
          <a:stretch/>
        </p:blipFill>
        <p:spPr bwMode="auto">
          <a:xfrm>
            <a:off x="0" y="-47"/>
            <a:ext cx="9143999" cy="6858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 bwMode="auto">
          <a:xfrm>
            <a:off x="7485381" y="6126438"/>
            <a:ext cx="1658619" cy="73934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1765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1765" dirty="0">
              <a:solidFill>
                <a:schemeClr val="bg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08060" y="3877588"/>
            <a:ext cx="6884252" cy="547458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394614" y="2073276"/>
            <a:ext cx="6884253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5294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4412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6F279E5-DF2A-4D86-86F4-BB01A0C2E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07486" y="6199442"/>
            <a:ext cx="561229" cy="57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6024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0" y="1189176"/>
            <a:ext cx="4033911" cy="1832425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353"/>
            </a:lvl1pPr>
            <a:lvl2pPr marL="0" indent="0">
              <a:buNone/>
              <a:defRPr sz="1765"/>
            </a:lvl2pPr>
            <a:lvl3pPr marL="170424" indent="0">
              <a:buNone/>
              <a:tabLst/>
              <a:defRPr sz="1471"/>
            </a:lvl3pPr>
            <a:lvl4pPr marL="338514" indent="0">
              <a:buNone/>
              <a:defRPr/>
            </a:lvl4pPr>
            <a:lvl5pPr marL="50426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08161" y="1189176"/>
            <a:ext cx="4033911" cy="1832425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353"/>
            </a:lvl1pPr>
            <a:lvl2pPr marL="0" indent="0">
              <a:buNone/>
              <a:defRPr sz="1765"/>
            </a:lvl2pPr>
            <a:lvl3pPr marL="170424" indent="0">
              <a:buNone/>
              <a:tabLst/>
              <a:defRPr sz="1471"/>
            </a:lvl3pPr>
            <a:lvl4pPr marL="338514" indent="0">
              <a:buNone/>
              <a:defRPr/>
            </a:lvl4pPr>
            <a:lvl5pPr marL="50426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6421036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49172" y="477"/>
            <a:ext cx="6879655" cy="6857523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08060" y="3877588"/>
            <a:ext cx="6884252" cy="547458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394614" y="2073276"/>
            <a:ext cx="6884253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5294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4412" dirty="0">
                <a:solidFill>
                  <a:schemeClr val="bg1"/>
                </a:solidFill>
              </a:rPr>
              <a:t>Demo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53223EC-F96A-4AE0-91E8-4EE2E9F1CA54}"/>
              </a:ext>
            </a:extLst>
          </p:cNvPr>
          <p:cNvGrpSpPr/>
          <p:nvPr/>
        </p:nvGrpSpPr>
        <p:grpSpPr>
          <a:xfrm>
            <a:off x="0" y="6126438"/>
            <a:ext cx="9144000" cy="739344"/>
            <a:chOff x="-1" y="6248400"/>
            <a:chExt cx="12436475" cy="754062"/>
          </a:xfrm>
        </p:grpSpPr>
        <p:sp>
          <p:nvSpPr>
            <p:cNvPr id="4" name="Rectangle 3"/>
            <p:cNvSpPr/>
            <p:nvPr userDrawn="1"/>
          </p:nvSpPr>
          <p:spPr bwMode="auto">
            <a:xfrm>
              <a:off x="-1" y="6248400"/>
              <a:ext cx="12436475" cy="754062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101600" dist="12700" dir="16200000" rotWithShape="0">
                <a:prstClr val="black">
                  <a:alpha val="3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68564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 dirty="0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#</a:t>
              </a:r>
              <a:r>
                <a:rPr lang="en-US" sz="1765" dirty="0" err="1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GlobalAzure</a:t>
              </a:r>
              <a:endParaRPr lang="en-US" sz="1765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9D67FB8-65E2-45DD-B1AA-59F22B661C9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/>
            <a:srcRect/>
            <a:stretch/>
          </p:blipFill>
          <p:spPr bwMode="auto">
            <a:xfrm>
              <a:off x="554210" y="6322857"/>
              <a:ext cx="763310" cy="589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C5DD0FA-E425-442B-859A-6468D6C9459C}"/>
              </a:ext>
            </a:extLst>
          </p:cNvPr>
          <p:cNvSpPr txBox="1"/>
          <p:nvPr/>
        </p:nvSpPr>
        <p:spPr>
          <a:xfrm>
            <a:off x="7149221" y="203039"/>
            <a:ext cx="1294270" cy="380108"/>
          </a:xfrm>
          <a:prstGeom prst="rect">
            <a:avLst/>
          </a:prstGeom>
          <a:solidFill>
            <a:srgbClr val="E3C038"/>
          </a:solidFill>
        </p:spPr>
        <p:txBody>
          <a:bodyPr wrap="non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s-ES" sz="1176" dirty="0">
                <a:solidFill>
                  <a:srgbClr val="001344"/>
                </a:solidFill>
                <a:latin typeface="+mn-lt"/>
              </a:rPr>
              <a:t>#GABMUGPeru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7E504F-46B3-05AA-DCCC-14495E85B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667" y="6253512"/>
            <a:ext cx="1120531" cy="523867"/>
          </a:xfrm>
          <a:prstGeom prst="rect">
            <a:avLst/>
          </a:prstGeom>
          <a:ln>
            <a:noFill/>
          </a:ln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0307933-0DF9-B192-31DB-6A549AAFBF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256" t="32950" r="32812" b="38859"/>
          <a:stretch/>
        </p:blipFill>
        <p:spPr>
          <a:xfrm>
            <a:off x="2779150" y="6173283"/>
            <a:ext cx="1120531" cy="659448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AFB580CF-66CE-979F-7B59-A1A5262562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4632" y="6253512"/>
            <a:ext cx="383394" cy="5112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0EC71C-FD9A-664D-4954-5DE5D04EEB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6239" y="6320174"/>
            <a:ext cx="553623" cy="44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6844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-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49172" y="477"/>
            <a:ext cx="6879655" cy="685752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0" y="6126438"/>
            <a:ext cx="9144000" cy="73934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1765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1765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08060" y="3877588"/>
            <a:ext cx="6884252" cy="547458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408060" y="2073276"/>
            <a:ext cx="6884253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4412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4412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4C12652-0A33-4554-B697-2B267F7BB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07486" y="6199442"/>
            <a:ext cx="561229" cy="57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D80C02-B57F-4D0E-932E-C1FF88E7AC70}"/>
              </a:ext>
            </a:extLst>
          </p:cNvPr>
          <p:cNvSpPr txBox="1"/>
          <p:nvPr/>
        </p:nvSpPr>
        <p:spPr>
          <a:xfrm>
            <a:off x="7149221" y="203039"/>
            <a:ext cx="1294270" cy="380108"/>
          </a:xfrm>
          <a:prstGeom prst="rect">
            <a:avLst/>
          </a:prstGeom>
          <a:solidFill>
            <a:srgbClr val="E3C038"/>
          </a:solidFill>
        </p:spPr>
        <p:txBody>
          <a:bodyPr wrap="non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s-ES" sz="1176" dirty="0">
                <a:solidFill>
                  <a:srgbClr val="001344"/>
                </a:solidFill>
                <a:latin typeface="+mn-lt"/>
              </a:rPr>
              <a:t>#GABMUGPeru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CE9CE8-28BC-8059-FD4D-78CF9DE959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667" y="6253512"/>
            <a:ext cx="1120531" cy="523867"/>
          </a:xfrm>
          <a:prstGeom prst="rect">
            <a:avLst/>
          </a:prstGeom>
          <a:ln>
            <a:noFill/>
          </a:ln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86720B0C-5311-4654-2A11-2734B67210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256" t="32950" r="32812" b="38859"/>
          <a:stretch/>
        </p:blipFill>
        <p:spPr>
          <a:xfrm>
            <a:off x="2779150" y="6173283"/>
            <a:ext cx="1120531" cy="659448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1CB89DE9-372A-1B3B-B34F-B440B25892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4632" y="6253512"/>
            <a:ext cx="383394" cy="511264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B4477B70-47B9-06CC-0B3B-23239D797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2978" y="6288185"/>
            <a:ext cx="1008478" cy="48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03945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- 3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49172" y="477"/>
            <a:ext cx="6879655" cy="685752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0" y="6126438"/>
            <a:ext cx="9144000" cy="73934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1765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1765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08060" y="3877588"/>
            <a:ext cx="6884252" cy="547458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408060" y="2073276"/>
            <a:ext cx="6884253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5294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4412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5073E28-B4ED-4EAC-831D-E398FF3BF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07486" y="6199442"/>
            <a:ext cx="561229" cy="57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82BAFB-B109-4A60-B9CE-411DB56345BA}"/>
              </a:ext>
            </a:extLst>
          </p:cNvPr>
          <p:cNvSpPr txBox="1"/>
          <p:nvPr/>
        </p:nvSpPr>
        <p:spPr>
          <a:xfrm>
            <a:off x="7149221" y="203039"/>
            <a:ext cx="1294270" cy="380108"/>
          </a:xfrm>
          <a:prstGeom prst="rect">
            <a:avLst/>
          </a:prstGeom>
          <a:solidFill>
            <a:srgbClr val="E3C038"/>
          </a:solidFill>
        </p:spPr>
        <p:txBody>
          <a:bodyPr wrap="non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s-ES" sz="1176" dirty="0">
                <a:solidFill>
                  <a:srgbClr val="001344"/>
                </a:solidFill>
                <a:latin typeface="+mn-lt"/>
              </a:rPr>
              <a:t>#GABMUGPeru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3C9F8D-9A2F-B76F-81A6-3EB0D0C67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667" y="6253512"/>
            <a:ext cx="1120531" cy="523867"/>
          </a:xfrm>
          <a:prstGeom prst="rect">
            <a:avLst/>
          </a:prstGeom>
          <a:ln>
            <a:noFill/>
          </a:ln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47C3BAAD-0D7A-7F8F-F1C2-07A1461B72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256" t="32950" r="32812" b="38859"/>
          <a:stretch/>
        </p:blipFill>
        <p:spPr>
          <a:xfrm>
            <a:off x="2779150" y="6173283"/>
            <a:ext cx="1120531" cy="659448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8A186C6-3F86-95AE-8F35-16941888C6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4632" y="6253512"/>
            <a:ext cx="383394" cy="511264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C9C8AFD9-77A9-5225-7AA7-0421021F0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2978" y="6288185"/>
            <a:ext cx="1008478" cy="48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5595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49172" y="477"/>
            <a:ext cx="6879655" cy="6857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6035" y="1186356"/>
            <a:ext cx="8179876" cy="917880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294" spc="-74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958558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49172" y="477"/>
            <a:ext cx="6879655" cy="6857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9142" y="2084172"/>
            <a:ext cx="4172858" cy="917880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294" spc="-74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578084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99142" y="2084172"/>
            <a:ext cx="4172858" cy="917880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294" spc="-74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51170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0009" y="1217195"/>
            <a:ext cx="3865833" cy="1528880"/>
          </a:xfrm>
        </p:spPr>
        <p:txBody>
          <a:bodyPr wrap="square">
            <a:spAutoFit/>
          </a:bodyPr>
          <a:lstStyle>
            <a:lvl1pPr>
              <a:defRPr sz="485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4582505" y="0"/>
            <a:ext cx="4570833" cy="68561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176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6117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3541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49172" y="477"/>
            <a:ext cx="6879655" cy="6857523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A356E502-99D7-4E6F-BB67-C71A0A571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26254" y="5446243"/>
            <a:ext cx="970689" cy="99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5968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49172" y="477"/>
            <a:ext cx="6879655" cy="6857523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8B1C1329-1CD0-4FD3-9BCE-1F6CC85C3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7877785" y="5446243"/>
            <a:ext cx="970689" cy="99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6895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0" y="1189176"/>
            <a:ext cx="4033911" cy="1832425"/>
          </a:xfrm>
        </p:spPr>
        <p:txBody>
          <a:bodyPr wrap="square">
            <a:spAutoFit/>
          </a:bodyPr>
          <a:lstStyle>
            <a:lvl1pPr marL="211280" indent="-211280">
              <a:spcBef>
                <a:spcPts val="900"/>
              </a:spcBef>
              <a:buClr>
                <a:schemeClr val="tx1"/>
              </a:buClr>
              <a:buFont typeface="Arial" pitchFamily="34" charset="0"/>
              <a:buChar char="•"/>
              <a:defRPr sz="2353"/>
            </a:lvl1pPr>
            <a:lvl2pPr marL="390566" indent="-171468">
              <a:defRPr sz="1765"/>
            </a:lvl2pPr>
            <a:lvl3pPr marL="514405" indent="-123838">
              <a:tabLst/>
              <a:defRPr sz="1471"/>
            </a:lvl3pPr>
            <a:lvl4pPr marL="647768" indent="-133364">
              <a:defRPr/>
            </a:lvl4pPr>
            <a:lvl5pPr marL="771607" indent="-123838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08161" y="1189176"/>
            <a:ext cx="4033911" cy="1832425"/>
          </a:xfrm>
        </p:spPr>
        <p:txBody>
          <a:bodyPr wrap="square">
            <a:spAutoFit/>
          </a:bodyPr>
          <a:lstStyle>
            <a:lvl1pPr marL="211280" indent="-211280">
              <a:spcBef>
                <a:spcPts val="900"/>
              </a:spcBef>
              <a:buClr>
                <a:schemeClr val="tx1"/>
              </a:buClr>
              <a:buFont typeface="Arial" pitchFamily="34" charset="0"/>
              <a:buChar char="•"/>
              <a:defRPr sz="2353"/>
            </a:lvl1pPr>
            <a:lvl2pPr marL="390566" indent="-171468">
              <a:defRPr sz="1765"/>
            </a:lvl2pPr>
            <a:lvl3pPr marL="514405" indent="-123838">
              <a:tabLst/>
              <a:defRPr sz="1471"/>
            </a:lvl3pPr>
            <a:lvl4pPr marL="647768" indent="-133364">
              <a:defRPr/>
            </a:lvl4pPr>
            <a:lvl5pPr marL="771607" indent="-123838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32273626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6798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9144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2" tIns="34292" rIns="34292" bIns="3429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spcBef>
                <a:spcPct val="0"/>
              </a:spcBef>
              <a:spcAft>
                <a:spcPct val="0"/>
              </a:spcAft>
            </a:pPr>
            <a:endParaRPr lang="en-US" sz="1324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1930" y="1197322"/>
            <a:ext cx="8740141" cy="1516697"/>
          </a:xfrm>
        </p:spPr>
        <p:txBody>
          <a:bodyPr/>
          <a:lstStyle>
            <a:lvl1pPr marL="0" indent="0">
              <a:buNone/>
              <a:defRPr sz="242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5482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298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59894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77279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98690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9663C590-E0BC-4AF6-BE38-F7A08ED0E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877785" y="5446243"/>
            <a:ext cx="970689" cy="99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76722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losing slide Connec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41868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60CEDFF7-B5D0-7711-8D75-3E5293E78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832" y="1038195"/>
            <a:ext cx="4783079" cy="491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765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01929" y="1189177"/>
            <a:ext cx="8740142" cy="1845826"/>
          </a:xfrm>
          <a:prstGeom prst="rect">
            <a:avLst/>
          </a:prstGeom>
        </p:spPr>
        <p:txBody>
          <a:bodyPr/>
          <a:lstStyle>
            <a:lvl1pPr marL="213614" indent="-213614">
              <a:buClr>
                <a:schemeClr val="tx1"/>
              </a:buClr>
              <a:buSzPct val="90000"/>
              <a:buFont typeface="Arial" pitchFamily="34" charset="0"/>
              <a:buChar char="•"/>
              <a:defRPr sz="264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20224" indent="-206610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33838" indent="-213614">
              <a:buClr>
                <a:schemeClr val="tx1"/>
              </a:buClr>
              <a:buSzPct val="90000"/>
              <a:buFont typeface="Arial" pitchFamily="34" charset="0"/>
              <a:buChar char="•"/>
              <a:defRPr sz="205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801928" indent="-168090">
              <a:buClr>
                <a:schemeClr val="tx1"/>
              </a:buClr>
              <a:buSzPct val="90000"/>
              <a:buFont typeface="Arial" pitchFamily="34" charset="0"/>
              <a:buChar char="•"/>
              <a:defRPr sz="176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970017" indent="-168090">
              <a:buClr>
                <a:schemeClr val="tx1"/>
              </a:buClr>
              <a:buSzPct val="90000"/>
              <a:buFont typeface="Arial" pitchFamily="34" charset="0"/>
              <a:buChar char="•"/>
              <a:defRPr sz="147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9144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2721" spc="-38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266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Labels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3407" y="4635814"/>
            <a:ext cx="4187328" cy="928972"/>
          </a:xfrm>
        </p:spPr>
        <p:txBody>
          <a:bodyPr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2687" kern="1200" spc="-53" baseline="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3428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685775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Click to edit master subtitle style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83407" y="1970394"/>
            <a:ext cx="4187328" cy="2261773"/>
          </a:xfrm>
        </p:spPr>
        <p:txBody>
          <a:bodyPr wrap="square" anchor="b">
            <a:spAutoFit/>
          </a:bodyPr>
          <a:lstStyle>
            <a:lvl1pPr marL="0" indent="0">
              <a:buNone/>
              <a:defRPr sz="4999" spc="-113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AB706D1-846F-475D-9CD4-6859FB1DB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877785" y="5446243"/>
            <a:ext cx="970689" cy="99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859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198F5667-0C88-3485-E7CC-3AF55799B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9486" y="5371529"/>
            <a:ext cx="1075660" cy="110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1729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499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43396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69" indent="0" algn="ctr">
              <a:buNone/>
              <a:defRPr sz="1500"/>
            </a:lvl2pPr>
            <a:lvl3pPr marL="685739" indent="0" algn="ctr">
              <a:buNone/>
              <a:defRPr sz="1350"/>
            </a:lvl3pPr>
            <a:lvl4pPr marL="1028607" indent="0" algn="ctr">
              <a:buNone/>
              <a:defRPr sz="1200"/>
            </a:lvl4pPr>
            <a:lvl5pPr marL="1371476" indent="0" algn="ctr">
              <a:buNone/>
              <a:defRPr sz="1200"/>
            </a:lvl5pPr>
            <a:lvl6pPr marL="1714345" indent="0" algn="ctr">
              <a:buNone/>
              <a:defRPr sz="1200"/>
            </a:lvl6pPr>
            <a:lvl7pPr marL="2057215" indent="0" algn="ctr">
              <a:buNone/>
              <a:defRPr sz="1200"/>
            </a:lvl7pPr>
            <a:lvl8pPr marL="2400084" indent="0" algn="ctr">
              <a:buNone/>
              <a:defRPr sz="1200"/>
            </a:lvl8pPr>
            <a:lvl9pPr marL="2742953" indent="0" algn="ctr">
              <a:buNone/>
              <a:defRPr sz="1200"/>
            </a:lvl9pPr>
          </a:lstStyle>
          <a:p>
            <a:r>
              <a:rPr lang="es-ES"/>
              <a:t>Haga clic para editar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0083-014B-44DE-BC4D-74D8506D26D9}" type="datetimeFigureOut">
              <a:rPr lang="es-PE" smtClean="0"/>
              <a:t>6/07/2025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39AB-EF3B-4A9A-AB1D-D4C2472C0B07}" type="slidenum">
              <a:rPr lang="es-PE" smtClean="0"/>
              <a:t>‹#›</a:t>
            </a:fld>
            <a:endParaRPr lang="es-PE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"/>
            <a:ext cx="9144000" cy="683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8465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2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517065"/>
          </a:xfrm>
        </p:spPr>
        <p:txBody>
          <a:bodyPr/>
          <a:lstStyle>
            <a:lvl1pPr marL="0" indent="0">
              <a:buNone/>
              <a:defRPr sz="2400"/>
            </a:lvl1pPr>
            <a:lvl2pPr marL="342869" indent="0">
              <a:buNone/>
              <a:defRPr sz="2100"/>
            </a:lvl2pPr>
            <a:lvl3pPr marL="685739" indent="0">
              <a:buNone/>
              <a:defRPr sz="1800"/>
            </a:lvl3pPr>
            <a:lvl4pPr marL="1028607" indent="0">
              <a:buNone/>
              <a:defRPr sz="1500"/>
            </a:lvl4pPr>
            <a:lvl5pPr marL="1371476" indent="0">
              <a:buNone/>
              <a:defRPr sz="1500"/>
            </a:lvl5pPr>
            <a:lvl6pPr marL="1714345" indent="0">
              <a:buNone/>
              <a:defRPr sz="1500"/>
            </a:lvl6pPr>
            <a:lvl7pPr marL="2057215" indent="0">
              <a:buNone/>
              <a:defRPr sz="1500"/>
            </a:lvl7pPr>
            <a:lvl8pPr marL="2400084" indent="0">
              <a:buNone/>
              <a:defRPr sz="1500"/>
            </a:lvl8pPr>
            <a:lvl9pPr marL="2742953" indent="0">
              <a:buNone/>
              <a:defRPr sz="1500"/>
            </a:lvl9pPr>
          </a:lstStyle>
          <a:p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2" y="2057399"/>
            <a:ext cx="2949178" cy="350865"/>
          </a:xfrm>
        </p:spPr>
        <p:txBody>
          <a:bodyPr/>
          <a:lstStyle>
            <a:lvl1pPr marL="0" indent="0">
              <a:buNone/>
              <a:defRPr sz="1200"/>
            </a:lvl1pPr>
            <a:lvl2pPr marL="342869" indent="0">
              <a:buNone/>
              <a:defRPr sz="1050"/>
            </a:lvl2pPr>
            <a:lvl3pPr marL="685739" indent="0">
              <a:buNone/>
              <a:defRPr sz="900"/>
            </a:lvl3pPr>
            <a:lvl4pPr marL="1028607" indent="0">
              <a:buNone/>
              <a:defRPr sz="750"/>
            </a:lvl4pPr>
            <a:lvl5pPr marL="1371476" indent="0">
              <a:buNone/>
              <a:defRPr sz="750"/>
            </a:lvl5pPr>
            <a:lvl6pPr marL="1714345" indent="0">
              <a:buNone/>
              <a:defRPr sz="750"/>
            </a:lvl6pPr>
            <a:lvl7pPr marL="2057215" indent="0">
              <a:buNone/>
              <a:defRPr sz="750"/>
            </a:lvl7pPr>
            <a:lvl8pPr marL="2400084" indent="0">
              <a:buNone/>
              <a:defRPr sz="750"/>
            </a:lvl8pPr>
            <a:lvl9pPr marL="2742953" indent="0">
              <a:buNone/>
              <a:defRPr sz="75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0083-014B-44DE-BC4D-74D8506D26D9}" type="datetimeFigureOut">
              <a:rPr lang="es-PE" smtClean="0"/>
              <a:t>6/07/2025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39AB-EF3B-4A9A-AB1D-D4C2472C0B0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12676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339081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652" y="6119147"/>
            <a:ext cx="940033" cy="268786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4F0DF097-1C45-44C8-8BA9-005D8C449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9486" y="5371529"/>
            <a:ext cx="1075660" cy="110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172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1929" y="1189177"/>
            <a:ext cx="8740142" cy="158799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765"/>
            </a:lvl2pPr>
            <a:lvl3pPr marL="168090" indent="0">
              <a:buNone/>
              <a:defRPr/>
            </a:lvl3pPr>
            <a:lvl4pPr marL="336179" indent="0">
              <a:buNone/>
              <a:defRPr/>
            </a:lvl4pPr>
            <a:lvl5pPr marL="504269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9833139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29" y="1189177"/>
            <a:ext cx="8740142" cy="1587999"/>
          </a:xfrm>
        </p:spPr>
        <p:txBody>
          <a:bodyPr>
            <a:spAutoFit/>
          </a:bodyPr>
          <a:lstStyle>
            <a:lvl1pPr>
              <a:defRPr sz="2941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34029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0" y="1189176"/>
            <a:ext cx="4033911" cy="1832425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353"/>
            </a:lvl1pPr>
            <a:lvl2pPr marL="0" indent="0">
              <a:buNone/>
              <a:defRPr sz="1765"/>
            </a:lvl2pPr>
            <a:lvl3pPr marL="170424" indent="0">
              <a:buNone/>
              <a:tabLst/>
              <a:defRPr sz="1471"/>
            </a:lvl3pPr>
            <a:lvl4pPr marL="338514" indent="0">
              <a:buNone/>
              <a:defRPr/>
            </a:lvl4pPr>
            <a:lvl5pPr marL="50426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08161" y="1189176"/>
            <a:ext cx="4033911" cy="1832425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353"/>
            </a:lvl1pPr>
            <a:lvl2pPr marL="0" indent="0">
              <a:buNone/>
              <a:defRPr sz="1765"/>
            </a:lvl2pPr>
            <a:lvl3pPr marL="170424" indent="0">
              <a:buNone/>
              <a:tabLst/>
              <a:defRPr sz="1471"/>
            </a:lvl3pPr>
            <a:lvl4pPr marL="338514" indent="0">
              <a:buNone/>
              <a:defRPr/>
            </a:lvl4pPr>
            <a:lvl5pPr marL="50426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1862491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0" y="1189176"/>
            <a:ext cx="4033911" cy="1832425"/>
          </a:xfrm>
        </p:spPr>
        <p:txBody>
          <a:bodyPr wrap="square">
            <a:spAutoFit/>
          </a:bodyPr>
          <a:lstStyle>
            <a:lvl1pPr marL="211280" indent="-211280">
              <a:spcBef>
                <a:spcPts val="900"/>
              </a:spcBef>
              <a:buClr>
                <a:schemeClr val="tx1"/>
              </a:buClr>
              <a:buFont typeface="Arial" pitchFamily="34" charset="0"/>
              <a:buChar char="•"/>
              <a:defRPr sz="2353"/>
            </a:lvl1pPr>
            <a:lvl2pPr marL="390566" indent="-171468">
              <a:defRPr sz="1765"/>
            </a:lvl2pPr>
            <a:lvl3pPr marL="514405" indent="-123838">
              <a:tabLst/>
              <a:defRPr sz="1471"/>
            </a:lvl3pPr>
            <a:lvl4pPr marL="647768" indent="-133364">
              <a:defRPr/>
            </a:lvl4pPr>
            <a:lvl5pPr marL="771607" indent="-123838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08161" y="1189176"/>
            <a:ext cx="4033911" cy="1832425"/>
          </a:xfrm>
        </p:spPr>
        <p:txBody>
          <a:bodyPr wrap="square">
            <a:spAutoFit/>
          </a:bodyPr>
          <a:lstStyle>
            <a:lvl1pPr marL="211280" indent="-211280">
              <a:spcBef>
                <a:spcPts val="900"/>
              </a:spcBef>
              <a:buClr>
                <a:schemeClr val="tx1"/>
              </a:buClr>
              <a:buFont typeface="Arial" pitchFamily="34" charset="0"/>
              <a:buChar char="•"/>
              <a:defRPr sz="2353"/>
            </a:lvl1pPr>
            <a:lvl2pPr marL="390566" indent="-171468">
              <a:defRPr sz="1765"/>
            </a:lvl2pPr>
            <a:lvl3pPr marL="514405" indent="-123838">
              <a:tabLst/>
              <a:defRPr sz="1471"/>
            </a:lvl3pPr>
            <a:lvl4pPr marL="647768" indent="-133364">
              <a:defRPr/>
            </a:lvl4pPr>
            <a:lvl5pPr marL="771607" indent="-123838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93591524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2089424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09838" y="2906011"/>
            <a:ext cx="7526061" cy="89966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1568280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auto">
          <a:xfrm>
            <a:off x="0" y="5725636"/>
            <a:ext cx="9144000" cy="1132364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765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52674" y="477"/>
            <a:ext cx="6879655" cy="6857523"/>
          </a:xfrm>
          <a:prstGeom prst="rect">
            <a:avLst/>
          </a:prstGeom>
        </p:spPr>
      </p:pic>
      <p:sp>
        <p:nvSpPr>
          <p:cNvPr id="20" name="Title 12"/>
          <p:cNvSpPr>
            <a:spLocks noGrp="1"/>
          </p:cNvSpPr>
          <p:nvPr>
            <p:ph type="title" hasCustomPrompt="1"/>
          </p:nvPr>
        </p:nvSpPr>
        <p:spPr>
          <a:xfrm>
            <a:off x="408060" y="2073276"/>
            <a:ext cx="6884253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4412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08060" y="3869805"/>
            <a:ext cx="6884252" cy="547458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lang="en-US" sz="2353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2175871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361225" y="149903"/>
            <a:ext cx="6879655" cy="6857523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99515" y="1186356"/>
            <a:ext cx="8226566" cy="917880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294" spc="-74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08252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Transmissio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361225" y="149903"/>
            <a:ext cx="6879655" cy="685752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70008" y="2084172"/>
            <a:ext cx="8572063" cy="917880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294" spc="-74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56239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09838" y="2906011"/>
            <a:ext cx="7526061" cy="89966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7875898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9346" y="2084172"/>
            <a:ext cx="8572063" cy="917880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294" spc="-74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45753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70009" y="1217195"/>
            <a:ext cx="3921858" cy="1528880"/>
          </a:xfrm>
        </p:spPr>
        <p:txBody>
          <a:bodyPr wrap="square">
            <a:spAutoFit/>
          </a:bodyPr>
          <a:lstStyle>
            <a:lvl1pPr>
              <a:defRPr sz="4853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4582505" y="0"/>
            <a:ext cx="4570833" cy="68561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176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3405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007807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4848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86802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9144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2" tIns="34292" rIns="34292" bIns="3429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spcBef>
                <a:spcPct val="0"/>
              </a:spcBef>
              <a:spcAft>
                <a:spcPct val="0"/>
              </a:spcAft>
            </a:pPr>
            <a:endParaRPr lang="en-US" sz="1324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01930" y="1197322"/>
            <a:ext cx="8740141" cy="1516697"/>
          </a:xfrm>
        </p:spPr>
        <p:txBody>
          <a:bodyPr/>
          <a:lstStyle>
            <a:lvl1pPr marL="0" indent="0">
              <a:buNone/>
              <a:defRPr sz="242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5482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298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59894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77279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422119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6C4BA6A-4F70-4166-A7E0-B045642A6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877785" y="5446243"/>
            <a:ext cx="970689" cy="99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2165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01929" y="1189177"/>
            <a:ext cx="8740142" cy="1845826"/>
          </a:xfrm>
          <a:prstGeom prst="rect">
            <a:avLst/>
          </a:prstGeom>
        </p:spPr>
        <p:txBody>
          <a:bodyPr/>
          <a:lstStyle>
            <a:lvl1pPr marL="213614" indent="-213614">
              <a:buClr>
                <a:schemeClr val="tx1"/>
              </a:buClr>
              <a:buSzPct val="90000"/>
              <a:buFont typeface="Arial" pitchFamily="34" charset="0"/>
              <a:buChar char="•"/>
              <a:defRPr sz="264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20224" indent="-206610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33838" indent="-213614">
              <a:buClr>
                <a:schemeClr val="tx1"/>
              </a:buClr>
              <a:buSzPct val="90000"/>
              <a:buFont typeface="Arial" pitchFamily="34" charset="0"/>
              <a:buChar char="•"/>
              <a:defRPr sz="205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801928" indent="-168090">
              <a:buClr>
                <a:schemeClr val="tx1"/>
              </a:buClr>
              <a:buSzPct val="90000"/>
              <a:buFont typeface="Arial" pitchFamily="34" charset="0"/>
              <a:buChar char="•"/>
              <a:defRPr sz="176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970017" indent="-168090">
              <a:buClr>
                <a:schemeClr val="tx1"/>
              </a:buClr>
              <a:buSzPct val="90000"/>
              <a:buFont typeface="Arial" pitchFamily="34" charset="0"/>
              <a:buChar char="•"/>
              <a:defRPr sz="147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9144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2721" spc="-38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235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725959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930" y="289511"/>
            <a:ext cx="8628087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1930" y="2031817"/>
            <a:ext cx="8628087" cy="1538242"/>
          </a:xfrm>
        </p:spPr>
        <p:txBody>
          <a:bodyPr/>
          <a:lstStyle>
            <a:lvl1pPr marL="0" indent="0">
              <a:buNone/>
              <a:defRPr>
                <a:solidFill>
                  <a:srgbClr val="001344"/>
                </a:solidFill>
              </a:defRPr>
            </a:lvl1pPr>
            <a:lvl2pPr marL="0" indent="0">
              <a:buFontTx/>
              <a:buNone/>
              <a:defRPr sz="1471"/>
            </a:lvl2pPr>
            <a:lvl3pPr marL="168090" indent="0">
              <a:buNone/>
              <a:defRPr/>
            </a:lvl3pPr>
            <a:lvl4pPr marL="336179" indent="0">
              <a:buNone/>
              <a:defRPr/>
            </a:lvl4pPr>
            <a:lvl5pPr marL="504269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9811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auto">
          <a:xfrm>
            <a:off x="0" y="5725636"/>
            <a:ext cx="9144000" cy="1132364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765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52674" y="477"/>
            <a:ext cx="6879655" cy="6857523"/>
          </a:xfrm>
          <a:prstGeom prst="rect">
            <a:avLst/>
          </a:prstGeom>
        </p:spPr>
      </p:pic>
      <p:sp>
        <p:nvSpPr>
          <p:cNvPr id="20" name="Title 12"/>
          <p:cNvSpPr>
            <a:spLocks noGrp="1"/>
          </p:cNvSpPr>
          <p:nvPr>
            <p:ph type="title" hasCustomPrompt="1"/>
          </p:nvPr>
        </p:nvSpPr>
        <p:spPr>
          <a:xfrm>
            <a:off x="408060" y="2073276"/>
            <a:ext cx="6884253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4412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08060" y="3869805"/>
            <a:ext cx="6884252" cy="547458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lang="en-US" sz="2353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920102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losing slide Connec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3239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652" y="6119147"/>
            <a:ext cx="940033" cy="268786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ED8FB9FC-479A-7D6E-B471-C870C019E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646" y="636273"/>
            <a:ext cx="5434575" cy="558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2136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5683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249172" y="477"/>
            <a:ext cx="6879655" cy="6857523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08060" y="3877588"/>
            <a:ext cx="6884252" cy="547458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394614" y="2073276"/>
            <a:ext cx="6884253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5294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4412" dirty="0">
                <a:solidFill>
                  <a:schemeClr val="bg1"/>
                </a:solidFill>
              </a:rPr>
              <a:t>Demo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53223EC-F96A-4AE0-91E8-4EE2E9F1CA54}"/>
              </a:ext>
            </a:extLst>
          </p:cNvPr>
          <p:cNvGrpSpPr/>
          <p:nvPr/>
        </p:nvGrpSpPr>
        <p:grpSpPr>
          <a:xfrm>
            <a:off x="0" y="6126438"/>
            <a:ext cx="9144000" cy="739344"/>
            <a:chOff x="-1" y="6248400"/>
            <a:chExt cx="12436475" cy="754062"/>
          </a:xfrm>
        </p:grpSpPr>
        <p:sp>
          <p:nvSpPr>
            <p:cNvPr id="4" name="Rectangle 3"/>
            <p:cNvSpPr/>
            <p:nvPr userDrawn="1"/>
          </p:nvSpPr>
          <p:spPr bwMode="auto">
            <a:xfrm>
              <a:off x="-1" y="6248400"/>
              <a:ext cx="12436475" cy="754062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101600" dist="12700" dir="16200000" rotWithShape="0">
                <a:prstClr val="black">
                  <a:alpha val="3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68564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 dirty="0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#</a:t>
              </a:r>
              <a:r>
                <a:rPr lang="en-US" sz="1765" dirty="0" err="1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GlobalAzure</a:t>
              </a:r>
              <a:endParaRPr lang="en-US" sz="1765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9D67FB8-65E2-45DD-B1AA-59F22B661C9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/>
            <a:srcRect/>
            <a:stretch/>
          </p:blipFill>
          <p:spPr bwMode="auto">
            <a:xfrm>
              <a:off x="554210" y="6322857"/>
              <a:ext cx="763310" cy="589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C5DD0FA-E425-442B-859A-6468D6C9459C}"/>
              </a:ext>
            </a:extLst>
          </p:cNvPr>
          <p:cNvSpPr txBox="1"/>
          <p:nvPr/>
        </p:nvSpPr>
        <p:spPr>
          <a:xfrm>
            <a:off x="7149221" y="203039"/>
            <a:ext cx="1294270" cy="380108"/>
          </a:xfrm>
          <a:prstGeom prst="rect">
            <a:avLst/>
          </a:prstGeom>
          <a:solidFill>
            <a:srgbClr val="E3C038"/>
          </a:solidFill>
        </p:spPr>
        <p:txBody>
          <a:bodyPr wrap="non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s-ES" sz="1176" dirty="0">
                <a:solidFill>
                  <a:srgbClr val="001344"/>
                </a:solidFill>
                <a:latin typeface="+mn-lt"/>
              </a:rPr>
              <a:t>#GABMUGPeru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7E504F-46B3-05AA-DCCC-14495E85B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667" y="6253512"/>
            <a:ext cx="1120531" cy="523867"/>
          </a:xfrm>
          <a:prstGeom prst="rect">
            <a:avLst/>
          </a:prstGeom>
          <a:ln>
            <a:noFill/>
          </a:ln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0307933-0DF9-B192-31DB-6A549AAFBF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256" t="32950" r="32812" b="38859"/>
          <a:stretch/>
        </p:blipFill>
        <p:spPr>
          <a:xfrm>
            <a:off x="2779150" y="6173283"/>
            <a:ext cx="1120531" cy="659448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AFB580CF-66CE-979F-7B59-A1A5262562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4632" y="6253512"/>
            <a:ext cx="383394" cy="5112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0EC71C-FD9A-664D-4954-5DE5D04EEB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6239" y="6320174"/>
            <a:ext cx="553623" cy="44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151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2361225" y="149903"/>
            <a:ext cx="6879655" cy="6857523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99515" y="1186356"/>
            <a:ext cx="8226566" cy="917880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294" spc="-74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703375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0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58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9.xml"/><Relationship Id="rId33" Type="http://schemas.openxmlformats.org/officeDocument/2006/relationships/slideLayout" Target="../slideLayouts/slideLayout57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29" Type="http://schemas.openxmlformats.org/officeDocument/2006/relationships/slideLayout" Target="../slideLayouts/slideLayout53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32" Type="http://schemas.openxmlformats.org/officeDocument/2006/relationships/slideLayout" Target="../slideLayouts/slideLayout56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28" Type="http://schemas.openxmlformats.org/officeDocument/2006/relationships/slideLayout" Target="../slideLayouts/slideLayout52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31" Type="http://schemas.openxmlformats.org/officeDocument/2006/relationships/slideLayout" Target="../slideLayouts/slideLayout55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Relationship Id="rId27" Type="http://schemas.openxmlformats.org/officeDocument/2006/relationships/slideLayout" Target="../slideLayouts/slideLayout51.xml"/><Relationship Id="rId30" Type="http://schemas.openxmlformats.org/officeDocument/2006/relationships/slideLayout" Target="../slideLayouts/slideLayout54.xml"/><Relationship Id="rId35" Type="http://schemas.openxmlformats.org/officeDocument/2006/relationships/slideLayout" Target="../slideLayouts/slideLayout59.xml"/><Relationship Id="rId8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13" Type="http://schemas.openxmlformats.org/officeDocument/2006/relationships/slideLayout" Target="../slideLayouts/slideLayout72.xml"/><Relationship Id="rId1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62.xml"/><Relationship Id="rId21" Type="http://schemas.openxmlformats.org/officeDocument/2006/relationships/slideLayout" Target="../slideLayouts/slideLayout80.xml"/><Relationship Id="rId7" Type="http://schemas.openxmlformats.org/officeDocument/2006/relationships/slideLayout" Target="../slideLayouts/slideLayout66.xml"/><Relationship Id="rId12" Type="http://schemas.openxmlformats.org/officeDocument/2006/relationships/slideLayout" Target="../slideLayouts/slideLayout71.xml"/><Relationship Id="rId17" Type="http://schemas.openxmlformats.org/officeDocument/2006/relationships/slideLayout" Target="../slideLayouts/slideLayout76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61.xml"/><Relationship Id="rId16" Type="http://schemas.openxmlformats.org/officeDocument/2006/relationships/slideLayout" Target="../slideLayouts/slideLayout75.xml"/><Relationship Id="rId20" Type="http://schemas.openxmlformats.org/officeDocument/2006/relationships/slideLayout" Target="../slideLayouts/slideLayout79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70.xml"/><Relationship Id="rId24" Type="http://schemas.openxmlformats.org/officeDocument/2006/relationships/slideLayout" Target="../slideLayouts/slideLayout83.xml"/><Relationship Id="rId5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74.xml"/><Relationship Id="rId23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69.xml"/><Relationship Id="rId19" Type="http://schemas.openxmlformats.org/officeDocument/2006/relationships/slideLayout" Target="../slideLayouts/slideLayout78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Relationship Id="rId14" Type="http://schemas.openxmlformats.org/officeDocument/2006/relationships/slideLayout" Target="../slideLayouts/slideLayout73.xml"/><Relationship Id="rId22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930" y="289511"/>
            <a:ext cx="874188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31" y="1189178"/>
            <a:ext cx="8740140" cy="158799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252134" marR="0" lvl="0" indent="-252134" algn="l" defTabSz="68584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429562" marR="0" lvl="1" indent="-177428" algn="l" defTabSz="68584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9278182" y="8222"/>
            <a:ext cx="724700" cy="5646180"/>
            <a:chOff x="12618967" y="8385"/>
            <a:chExt cx="985642" cy="5758581"/>
          </a:xfrm>
        </p:grpSpPr>
        <p:grpSp>
          <p:nvGrpSpPr>
            <p:cNvPr id="65" name="Group 64"/>
            <p:cNvGrpSpPr/>
            <p:nvPr userDrawn="1"/>
          </p:nvGrpSpPr>
          <p:grpSpPr>
            <a:xfrm>
              <a:off x="12618967" y="8385"/>
              <a:ext cx="985642" cy="5758581"/>
              <a:chOff x="12618967" y="8385"/>
              <a:chExt cx="985642" cy="5758581"/>
            </a:xfrm>
          </p:grpSpPr>
          <p:grpSp>
            <p:nvGrpSpPr>
              <p:cNvPr id="67" name="Group 66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74" name="Rectangle 73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5" name="Rectangle 74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368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6" name="Rectangle 75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368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7" name="Rectangle 76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368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36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8" name="Rectangle 77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9" name="Rectangle 78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8" name="Group 67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71" name="Rectangle 70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72" name="Rectangle 71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73" name="Rectangle 72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69" name="TextBox 68"/>
              <p:cNvSpPr txBox="1"/>
              <p:nvPr userDrawn="1"/>
            </p:nvSpPr>
            <p:spPr>
              <a:xfrm rot="5400000">
                <a:off x="13070378" y="226928"/>
                <a:ext cx="678817" cy="38964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441"/>
                  </a:spcAft>
                </a:pPr>
                <a:r>
                  <a:rPr lang="en-US" sz="735" dirty="0">
                    <a:solidFill>
                      <a:schemeClr val="bg1"/>
                    </a:solidFill>
                  </a:rPr>
                  <a:t>Main colors</a:t>
                </a:r>
              </a:p>
            </p:txBody>
          </p:sp>
          <p:sp>
            <p:nvSpPr>
              <p:cNvPr id="70" name="TextBox 69"/>
              <p:cNvSpPr txBox="1"/>
              <p:nvPr userDrawn="1"/>
            </p:nvSpPr>
            <p:spPr>
              <a:xfrm rot="5400000">
                <a:off x="12055690" y="4197340"/>
                <a:ext cx="2029256" cy="38964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441"/>
                  </a:spcAft>
                </a:pPr>
                <a:r>
                  <a:rPr lang="en-US" sz="735" dirty="0">
                    <a:solidFill>
                      <a:schemeClr val="bg1"/>
                    </a:solidFill>
                  </a:rPr>
                  <a:t>Secondary colors (use only when</a:t>
                </a:r>
                <a:r>
                  <a:rPr lang="en-US" sz="735" baseline="0" dirty="0">
                    <a:solidFill>
                      <a:schemeClr val="bg1"/>
                    </a:solidFill>
                  </a:rPr>
                  <a:t> necessary)</a:t>
                </a:r>
                <a:endParaRPr lang="en-US" sz="735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6" name="Rectangle 65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68564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68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68564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68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368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368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2673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</p:sldLayoutIdLst>
  <p:transition>
    <p:fade/>
  </p:transition>
  <p:txStyles>
    <p:titleStyle>
      <a:lvl1pPr algn="l" defTabSz="685845" rtl="0" eaLnBrk="1" latinLnBrk="0" hangingPunct="1">
        <a:lnSpc>
          <a:spcPct val="90000"/>
        </a:lnSpc>
        <a:spcBef>
          <a:spcPct val="0"/>
        </a:spcBef>
        <a:buNone/>
        <a:defRPr lang="en-US" sz="3529" b="0" kern="1200" cap="none" spc="-75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252134" marR="0" indent="-252134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941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429562" marR="0" indent="-177428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1765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588314" marR="0" indent="-168090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7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756403" marR="0" indent="-168090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924493" marR="0" indent="-168090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1886074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6pPr>
      <a:lvl7pPr marL="2228997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7pPr>
      <a:lvl8pPr marL="2571920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8pPr>
      <a:lvl9pPr marL="2914843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1pPr>
      <a:lvl2pPr marL="342923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2pPr>
      <a:lvl3pPr marL="685845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3pPr>
      <a:lvl4pPr marL="1028768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4pPr>
      <a:lvl5pPr marL="1371690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5pPr>
      <a:lvl6pPr marL="1714614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6pPr>
      <a:lvl7pPr marL="2057536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7pPr>
      <a:lvl8pPr marL="2400458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8pPr>
      <a:lvl9pPr marL="2743382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930" y="289511"/>
            <a:ext cx="874188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31" y="1189178"/>
            <a:ext cx="8740140" cy="158799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9278182" y="8222"/>
            <a:ext cx="724700" cy="5646180"/>
            <a:chOff x="12618967" y="8385"/>
            <a:chExt cx="985642" cy="5758581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8385"/>
              <a:ext cx="985642" cy="5758581"/>
              <a:chOff x="12618967" y="8385"/>
              <a:chExt cx="985642" cy="5758581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368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368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368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36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3070378" y="226928"/>
                <a:ext cx="678817" cy="38964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441"/>
                  </a:spcAft>
                </a:pPr>
                <a:r>
                  <a:rPr lang="en-US" sz="735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2055690" y="4197340"/>
                <a:ext cx="2029256" cy="38964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441"/>
                  </a:spcAft>
                </a:pPr>
                <a:r>
                  <a:rPr lang="en-US" sz="735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735" baseline="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735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68564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68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68564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68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368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368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0205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  <p:sldLayoutId id="2147483720" r:id="rId23"/>
    <p:sldLayoutId id="2147483721" r:id="rId24"/>
    <p:sldLayoutId id="2147483722" r:id="rId25"/>
    <p:sldLayoutId id="2147483723" r:id="rId26"/>
    <p:sldLayoutId id="2147483724" r:id="rId27"/>
    <p:sldLayoutId id="2147483725" r:id="rId28"/>
    <p:sldLayoutId id="2147483726" r:id="rId29"/>
    <p:sldLayoutId id="2147483727" r:id="rId30"/>
    <p:sldLayoutId id="2147483728" r:id="rId31"/>
    <p:sldLayoutId id="2147483729" r:id="rId32"/>
    <p:sldLayoutId id="2147483730" r:id="rId33"/>
    <p:sldLayoutId id="2147483732" r:id="rId34"/>
    <p:sldLayoutId id="2147483733" r:id="rId35"/>
  </p:sldLayoutIdLst>
  <p:transition>
    <p:fade/>
  </p:transition>
  <p:txStyles>
    <p:titleStyle>
      <a:lvl1pPr algn="l" defTabSz="685845" rtl="0" eaLnBrk="1" latinLnBrk="0" hangingPunct="1">
        <a:lnSpc>
          <a:spcPct val="90000"/>
        </a:lnSpc>
        <a:spcBef>
          <a:spcPct val="0"/>
        </a:spcBef>
        <a:buNone/>
        <a:defRPr lang="en-US" sz="3529" b="0" kern="1200" cap="none" spc="-75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252134" marR="0" indent="-252134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94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429562" marR="0" indent="-177428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88314" marR="0" indent="-168090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7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756403" marR="0" indent="-168090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924493" marR="0" indent="-168090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886074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6pPr>
      <a:lvl7pPr marL="2228997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7pPr>
      <a:lvl8pPr marL="2571920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8pPr>
      <a:lvl9pPr marL="2914843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1pPr>
      <a:lvl2pPr marL="342923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2pPr>
      <a:lvl3pPr marL="685845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3pPr>
      <a:lvl4pPr marL="1028768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4pPr>
      <a:lvl5pPr marL="1371690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5pPr>
      <a:lvl6pPr marL="1714614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6pPr>
      <a:lvl7pPr marL="2057536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7pPr>
      <a:lvl8pPr marL="2400458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8pPr>
      <a:lvl9pPr marL="2743382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930" y="289511"/>
            <a:ext cx="874188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31" y="1189178"/>
            <a:ext cx="8740140" cy="158799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252134" marR="0" lvl="0" indent="-252134" algn="l" defTabSz="68584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429562" marR="0" lvl="1" indent="-177428" algn="l" defTabSz="68584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9278182" y="8222"/>
            <a:ext cx="724700" cy="5646180"/>
            <a:chOff x="12618967" y="8385"/>
            <a:chExt cx="985642" cy="5758581"/>
          </a:xfrm>
        </p:grpSpPr>
        <p:grpSp>
          <p:nvGrpSpPr>
            <p:cNvPr id="65" name="Group 64"/>
            <p:cNvGrpSpPr/>
            <p:nvPr userDrawn="1"/>
          </p:nvGrpSpPr>
          <p:grpSpPr>
            <a:xfrm>
              <a:off x="12618967" y="8385"/>
              <a:ext cx="985642" cy="5758581"/>
              <a:chOff x="12618967" y="8385"/>
              <a:chExt cx="985642" cy="5758581"/>
            </a:xfrm>
          </p:grpSpPr>
          <p:grpSp>
            <p:nvGrpSpPr>
              <p:cNvPr id="67" name="Group 66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74" name="Rectangle 73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5" name="Rectangle 74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368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6" name="Rectangle 75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368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7" name="Rectangle 76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368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36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8" name="Rectangle 77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9" name="Rectangle 78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8" name="Group 67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71" name="Rectangle 70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72" name="Rectangle 71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73" name="Rectangle 72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68564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68564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8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368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368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69" name="TextBox 68"/>
              <p:cNvSpPr txBox="1"/>
              <p:nvPr userDrawn="1"/>
            </p:nvSpPr>
            <p:spPr>
              <a:xfrm rot="5400000">
                <a:off x="13070378" y="226928"/>
                <a:ext cx="678817" cy="38964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441"/>
                  </a:spcAft>
                </a:pPr>
                <a:r>
                  <a:rPr lang="en-US" sz="735" dirty="0">
                    <a:solidFill>
                      <a:schemeClr val="bg1"/>
                    </a:solidFill>
                  </a:rPr>
                  <a:t>Main colors</a:t>
                </a:r>
              </a:p>
            </p:txBody>
          </p:sp>
          <p:sp>
            <p:nvSpPr>
              <p:cNvPr id="70" name="TextBox 69"/>
              <p:cNvSpPr txBox="1"/>
              <p:nvPr userDrawn="1"/>
            </p:nvSpPr>
            <p:spPr>
              <a:xfrm rot="5400000">
                <a:off x="12055690" y="4197340"/>
                <a:ext cx="2029256" cy="38964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441"/>
                  </a:spcAft>
                </a:pPr>
                <a:r>
                  <a:rPr lang="en-US" sz="735" dirty="0">
                    <a:solidFill>
                      <a:schemeClr val="bg1"/>
                    </a:solidFill>
                  </a:rPr>
                  <a:t>Secondary colors (use only when</a:t>
                </a:r>
                <a:r>
                  <a:rPr lang="en-US" sz="735" baseline="0" dirty="0">
                    <a:solidFill>
                      <a:schemeClr val="bg1"/>
                    </a:solidFill>
                  </a:rPr>
                  <a:t> necessary)</a:t>
                </a:r>
                <a:endParaRPr lang="en-US" sz="735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6" name="Rectangle 65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68564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68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68564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68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368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368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25250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  <p:sldLayoutId id="2147483752" r:id="rId18"/>
    <p:sldLayoutId id="2147483753" r:id="rId19"/>
    <p:sldLayoutId id="2147483754" r:id="rId20"/>
    <p:sldLayoutId id="2147483756" r:id="rId21"/>
    <p:sldLayoutId id="2147483757" r:id="rId22"/>
    <p:sldLayoutId id="2147483758" r:id="rId23"/>
    <p:sldLayoutId id="2147483759" r:id="rId24"/>
  </p:sldLayoutIdLst>
  <p:transition>
    <p:fade/>
  </p:transition>
  <p:txStyles>
    <p:titleStyle>
      <a:lvl1pPr algn="l" defTabSz="685845" rtl="0" eaLnBrk="1" latinLnBrk="0" hangingPunct="1">
        <a:lnSpc>
          <a:spcPct val="90000"/>
        </a:lnSpc>
        <a:spcBef>
          <a:spcPct val="0"/>
        </a:spcBef>
        <a:buNone/>
        <a:defRPr lang="en-US" sz="3529" b="0" kern="1200" cap="none" spc="-75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252134" marR="0" indent="-252134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941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429562" marR="0" indent="-177428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1765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588314" marR="0" indent="-168090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7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756403" marR="0" indent="-168090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924493" marR="0" indent="-168090" algn="l" defTabSz="68584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1886074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6pPr>
      <a:lvl7pPr marL="2228997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7pPr>
      <a:lvl8pPr marL="2571920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8pPr>
      <a:lvl9pPr marL="2914843" indent="-171462" algn="l" defTabSz="685845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1pPr>
      <a:lvl2pPr marL="342923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2pPr>
      <a:lvl3pPr marL="685845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3pPr>
      <a:lvl4pPr marL="1028768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4pPr>
      <a:lvl5pPr marL="1371690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5pPr>
      <a:lvl6pPr marL="1714614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6pPr>
      <a:lvl7pPr marL="2057536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7pPr>
      <a:lvl8pPr marL="2400458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8pPr>
      <a:lvl9pPr marL="2743382" algn="l" defTabSz="685845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82.xml"/><Relationship Id="rId1" Type="http://schemas.openxmlformats.org/officeDocument/2006/relationships/themeOverride" Target="../theme/themeOverride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82.xml"/><Relationship Id="rId1" Type="http://schemas.openxmlformats.org/officeDocument/2006/relationships/themeOverride" Target="../theme/themeOverride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notesSlide" Target="../notesSlides/notesSlide5.xml"/><Relationship Id="rId7" Type="http://schemas.openxmlformats.org/officeDocument/2006/relationships/diagramColors" Target="../diagrams/colors3.xml"/><Relationship Id="rId2" Type="http://schemas.openxmlformats.org/officeDocument/2006/relationships/slideLayout" Target="../slideLayouts/slideLayout82.xml"/><Relationship Id="rId1" Type="http://schemas.openxmlformats.org/officeDocument/2006/relationships/themeOverride" Target="../theme/themeOverride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4.xml"/><Relationship Id="rId2" Type="http://schemas.openxmlformats.org/officeDocument/2006/relationships/slideLayout" Target="../slideLayouts/slideLayout82.xml"/><Relationship Id="rId1" Type="http://schemas.openxmlformats.org/officeDocument/2006/relationships/themeOverride" Target="../theme/themeOverride5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Application Architecture with .NET-Class6</a:t>
            </a:r>
            <a:br>
              <a:rPr dirty="0"/>
            </a:br>
            <a:r>
              <a:rPr lang="en-US" sz="2800" dirty="0"/>
              <a:t>        </a:t>
            </a:r>
            <a:r>
              <a:rPr lang="en-US" sz="2800" b="1" dirty="0"/>
              <a:t>6. Deployment and Cloud Integration</a:t>
            </a:r>
            <a:br>
              <a:rPr lang="en-US" sz="2800" b="1" dirty="0"/>
            </a:br>
            <a:endParaRPr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0" y="1929743"/>
            <a:ext cx="8940309" cy="1389928"/>
          </a:xfrm>
        </p:spPr>
        <p:txBody>
          <a:bodyPr/>
          <a:lstStyle/>
          <a:p>
            <a:endParaRPr lang="es-419" dirty="0"/>
          </a:p>
          <a:p>
            <a:endParaRPr lang="es-419" dirty="0"/>
          </a:p>
          <a:p>
            <a:endParaRPr lang="es-419" dirty="0"/>
          </a:p>
          <a:p>
            <a:endParaRPr lang="es-419" dirty="0"/>
          </a:p>
          <a:p>
            <a:endParaRPr lang="es-419" dirty="0"/>
          </a:p>
          <a:p>
            <a:endParaRPr lang="es-419" dirty="0"/>
          </a:p>
          <a:p>
            <a:endParaRPr lang="es-419" dirty="0"/>
          </a:p>
          <a:p>
            <a:r>
              <a:rPr lang="es-419" dirty="0"/>
              <a:t>Instructor</a:t>
            </a:r>
            <a:r>
              <a:rPr lang="en-US" dirty="0">
                <a:solidFill>
                  <a:srgbClr val="000000"/>
                </a:solidFill>
              </a:rPr>
              <a:t>:  Anthony Jesus Portilla Cano MCT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6942A0-4318-9D90-1B7B-045534604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226" y="1478997"/>
            <a:ext cx="3471838" cy="35499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4EF4DFA-83DB-A3CC-A407-3639F83B0E24}"/>
              </a:ext>
            </a:extLst>
          </p:cNvPr>
          <p:cNvSpPr txBox="1"/>
          <p:nvPr/>
        </p:nvSpPr>
        <p:spPr>
          <a:xfrm>
            <a:off x="257956" y="2812709"/>
            <a:ext cx="8628089" cy="889350"/>
          </a:xfrm>
          <a:prstGeom prst="rect">
            <a:avLst/>
          </a:prstGeom>
          <a:noFill/>
        </p:spPr>
        <p:txBody>
          <a:bodyPr wrap="square" lIns="134464" tIns="107571" rIns="134464" bIns="107571" rtlCol="0">
            <a:spAutoFit/>
          </a:bodyPr>
          <a:lstStyle/>
          <a:p>
            <a:pPr algn="ctr">
              <a:lnSpc>
                <a:spcPct val="90000"/>
              </a:lnSpc>
              <a:spcAft>
                <a:spcPts val="441"/>
              </a:spcAft>
            </a:pPr>
            <a:r>
              <a:rPr lang="en-US" sz="4853" dirty="0">
                <a:solidFill>
                  <a:schemeClr val="bg1"/>
                </a:solidFill>
              </a:rPr>
              <a:t>Let's move on to the demo</a:t>
            </a:r>
            <a:endParaRPr lang="es-PE" sz="4853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7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A10273-91D1-347D-76D2-B58AFA262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30384-5158-B81C-1C25-CA3E29A7A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b="1" dirty="0"/>
              <a:t>    </a:t>
            </a:r>
            <a:r>
              <a:rPr lang="en-US" b="1" dirty="0"/>
              <a:t>Agenda</a:t>
            </a:r>
            <a:br>
              <a:rPr lang="en-US" dirty="0"/>
            </a:b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27974-AD4E-96E1-BA0E-71C00F1EB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1" y="1189176"/>
            <a:ext cx="8740140" cy="591957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FEFE06-F840-A355-72D6-79A6506120DE}"/>
              </a:ext>
            </a:extLst>
          </p:cNvPr>
          <p:cNvSpPr txBox="1"/>
          <p:nvPr/>
        </p:nvSpPr>
        <p:spPr>
          <a:xfrm>
            <a:off x="398899" y="1054268"/>
            <a:ext cx="818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3600" dirty="0"/>
              <a:t>Deploying .NET Applications to Azure.</a:t>
            </a:r>
          </a:p>
          <a:p>
            <a:pPr marL="457200" indent="-457200">
              <a:buAutoNum type="arabicPeriod"/>
            </a:pPr>
            <a:r>
              <a:rPr lang="en-US" sz="3600" dirty="0"/>
              <a:t>Implementing CI/CD Pipelines.</a:t>
            </a:r>
          </a:p>
          <a:p>
            <a:pPr marL="457200" indent="-457200">
              <a:buAutoNum type="arabicPeriod"/>
            </a:pPr>
            <a:r>
              <a:rPr lang="en-US" sz="3600" dirty="0"/>
              <a:t>Monitoring and Logging Strategies.</a:t>
            </a:r>
          </a:p>
        </p:txBody>
      </p:sp>
    </p:spTree>
    <p:extLst>
      <p:ext uri="{BB962C8B-B14F-4D97-AF65-F5344CB8AC3E}">
        <p14:creationId xmlns:p14="http://schemas.microsoft.com/office/powerpoint/2010/main" val="19507764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4614" y="2073276"/>
            <a:ext cx="8387308" cy="1804311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US" sz="3200" dirty="0"/>
              <a:t>• Deploying .NET Applications to Azure</a:t>
            </a:r>
          </a:p>
        </p:txBody>
      </p:sp>
    </p:spTree>
    <p:extLst>
      <p:ext uri="{BB962C8B-B14F-4D97-AF65-F5344CB8AC3E}">
        <p14:creationId xmlns:p14="http://schemas.microsoft.com/office/powerpoint/2010/main" val="351992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Deploying .NET Applications to Azure</a:t>
            </a:r>
            <a:br>
              <a:rPr lang="en-US" b="1" dirty="0"/>
            </a:br>
            <a:br>
              <a:rPr lang="en-US" b="1" dirty="0"/>
            </a:br>
            <a:endParaRPr lang="en-US" b="1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EC361B54-2CCE-19D0-F1C0-D1F1994811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0132117"/>
              </p:ext>
            </p:extLst>
          </p:nvPr>
        </p:nvGraphicFramePr>
        <p:xfrm>
          <a:off x="201931" y="1189178"/>
          <a:ext cx="8740140" cy="2899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CCAC97B-EB5F-CDB6-D14A-3BAE54206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D5A9C70-2D30-01FF-5887-FDDCD6C06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614" y="2073276"/>
            <a:ext cx="8387308" cy="1804311"/>
          </a:xfrm>
        </p:spPr>
        <p:txBody>
          <a:bodyPr/>
          <a:lstStyle/>
          <a:p>
            <a:pPr algn="ctr"/>
            <a:r>
              <a:rPr lang="en-US" sz="3200" dirty="0"/>
              <a:t> Implementing CI/CD Pipelines</a:t>
            </a:r>
          </a:p>
        </p:txBody>
      </p:sp>
    </p:spTree>
    <p:extLst>
      <p:ext uri="{BB962C8B-B14F-4D97-AF65-F5344CB8AC3E}">
        <p14:creationId xmlns:p14="http://schemas.microsoft.com/office/powerpoint/2010/main" val="156972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482D4B-952C-62A0-DB96-835CB2737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3808E-B90A-50B4-102A-EE8AC5492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1" y="234279"/>
            <a:ext cx="8741880" cy="899665"/>
          </a:xfrm>
        </p:spPr>
        <p:txBody>
          <a:bodyPr/>
          <a:lstStyle/>
          <a:p>
            <a:pPr algn="ctr"/>
            <a:r>
              <a:rPr lang="en-US" b="1" dirty="0"/>
              <a:t>Implementing CI/CD Pipelines</a:t>
            </a:r>
            <a:br>
              <a:rPr lang="en-US" dirty="0"/>
            </a:br>
            <a:br>
              <a:rPr lang="en-US" b="1" dirty="0"/>
            </a:br>
            <a:endParaRPr lang="en-US" b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2380307-1447-5494-94AA-9F9898447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3899989"/>
              </p:ext>
            </p:extLst>
          </p:nvPr>
        </p:nvGraphicFramePr>
        <p:xfrm>
          <a:off x="201931" y="1189178"/>
          <a:ext cx="8740140" cy="33073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03102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4334F7B-607A-4237-C396-BA30EBCDE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A468FF-8969-09D2-07EB-613D1EBE9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614" y="2073276"/>
            <a:ext cx="8387308" cy="1804311"/>
          </a:xfrm>
        </p:spPr>
        <p:txBody>
          <a:bodyPr/>
          <a:lstStyle/>
          <a:p>
            <a:pPr algn="ctr"/>
            <a:r>
              <a:rPr lang="en-US" sz="4000" dirty="0"/>
              <a:t>Monitoring and Logging Strategies</a:t>
            </a:r>
          </a:p>
        </p:txBody>
      </p:sp>
    </p:spTree>
    <p:extLst>
      <p:ext uri="{BB962C8B-B14F-4D97-AF65-F5344CB8AC3E}">
        <p14:creationId xmlns:p14="http://schemas.microsoft.com/office/powerpoint/2010/main" val="328654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Monitoring and Logging Strategies</a:t>
            </a:r>
            <a:endParaRPr b="1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32ED415-33E1-0935-8EA9-D2840CABF6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5210121"/>
              </p:ext>
            </p:extLst>
          </p:nvPr>
        </p:nvGraphicFramePr>
        <p:xfrm>
          <a:off x="201931" y="1189178"/>
          <a:ext cx="8740140" cy="2900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E87C1B-3019-546C-A199-A0F75B636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70E1F-64E3-3AE1-E215-FA725D945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EFC7C91-1386-22E7-701D-29B021DEAF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132796"/>
              </p:ext>
            </p:extLst>
          </p:nvPr>
        </p:nvGraphicFramePr>
        <p:xfrm>
          <a:off x="201931" y="1189178"/>
          <a:ext cx="8740140" cy="4936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18360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onnect_2016_Template_Dark">
  <a:themeElements>
    <a:clrScheme name="Custom 1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00BCF2"/>
      </a:accent5>
      <a:accent6>
        <a:srgbClr val="737373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E2881649-9D4D-4513-9E5E-5A76199B180B}"/>
    </a:ext>
  </a:extLst>
</a:theme>
</file>

<file path=ppt/theme/theme2.xml><?xml version="1.0" encoding="utf-8"?>
<a:theme xmlns:a="http://schemas.openxmlformats.org/drawingml/2006/main" name="Connect_2016_Template_Light">
  <a:themeElements>
    <a:clrScheme name="Custom 1">
      <a:dk1>
        <a:sysClr val="windowText" lastClr="000000"/>
      </a:dk1>
      <a:lt1>
        <a:sysClr val="window" lastClr="FFFFFF"/>
      </a:lt1>
      <a:dk2>
        <a:srgbClr val="001344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2239D6D4-FF4D-4593-B7F3-45A8D905D389}"/>
    </a:ext>
  </a:extLst>
</a:theme>
</file>

<file path=ppt/theme/theme3.xml><?xml version="1.0" encoding="utf-8"?>
<a:theme xmlns:a="http://schemas.openxmlformats.org/drawingml/2006/main" name="1_Connect_2016_Template_Dark">
  <a:themeElements>
    <a:clrScheme name="Custom 1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00BCF2"/>
      </a:accent5>
      <a:accent6>
        <a:srgbClr val="737373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E2881649-9D4D-4513-9E5E-5A76199B180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1">
    <a:dk1>
      <a:srgbClr val="505050"/>
    </a:dk1>
    <a:lt1>
      <a:srgbClr val="FFFFFF"/>
    </a:lt1>
    <a:dk2>
      <a:srgbClr val="0078D7"/>
    </a:dk2>
    <a:lt2>
      <a:srgbClr val="FFFFFF"/>
    </a:lt2>
    <a:accent1>
      <a:srgbClr val="0078D7"/>
    </a:accent1>
    <a:accent2>
      <a:srgbClr val="5C2D91"/>
    </a:accent2>
    <a:accent3>
      <a:srgbClr val="008272"/>
    </a:accent3>
    <a:accent4>
      <a:srgbClr val="D2D2D2"/>
    </a:accent4>
    <a:accent5>
      <a:srgbClr val="00BCF2"/>
    </a:accent5>
    <a:accent6>
      <a:srgbClr val="737373"/>
    </a:accent6>
    <a:hlink>
      <a:srgbClr val="0078D7"/>
    </a:hlink>
    <a:folHlink>
      <a:srgbClr val="0078D7"/>
    </a:folHlink>
  </a:clrScheme>
</a:themeOverride>
</file>

<file path=ppt/theme/themeOverride2.xml><?xml version="1.0" encoding="utf-8"?>
<a:themeOverride xmlns:a="http://schemas.openxmlformats.org/drawingml/2006/main">
  <a:clrScheme name="Custom 1">
    <a:dk1>
      <a:srgbClr val="505050"/>
    </a:dk1>
    <a:lt1>
      <a:srgbClr val="FFFFFF"/>
    </a:lt1>
    <a:dk2>
      <a:srgbClr val="0078D7"/>
    </a:dk2>
    <a:lt2>
      <a:srgbClr val="FFFFFF"/>
    </a:lt2>
    <a:accent1>
      <a:srgbClr val="0078D7"/>
    </a:accent1>
    <a:accent2>
      <a:srgbClr val="5C2D91"/>
    </a:accent2>
    <a:accent3>
      <a:srgbClr val="008272"/>
    </a:accent3>
    <a:accent4>
      <a:srgbClr val="D2D2D2"/>
    </a:accent4>
    <a:accent5>
      <a:srgbClr val="00BCF2"/>
    </a:accent5>
    <a:accent6>
      <a:srgbClr val="737373"/>
    </a:accent6>
    <a:hlink>
      <a:srgbClr val="0078D7"/>
    </a:hlink>
    <a:folHlink>
      <a:srgbClr val="0078D7"/>
    </a:folHlink>
  </a:clrScheme>
</a:themeOverride>
</file>

<file path=ppt/theme/themeOverride3.xml><?xml version="1.0" encoding="utf-8"?>
<a:themeOverride xmlns:a="http://schemas.openxmlformats.org/drawingml/2006/main">
  <a:clrScheme name="Custom 1">
    <a:dk1>
      <a:srgbClr val="505050"/>
    </a:dk1>
    <a:lt1>
      <a:srgbClr val="FFFFFF"/>
    </a:lt1>
    <a:dk2>
      <a:srgbClr val="0078D7"/>
    </a:dk2>
    <a:lt2>
      <a:srgbClr val="FFFFFF"/>
    </a:lt2>
    <a:accent1>
      <a:srgbClr val="0078D7"/>
    </a:accent1>
    <a:accent2>
      <a:srgbClr val="5C2D91"/>
    </a:accent2>
    <a:accent3>
      <a:srgbClr val="008272"/>
    </a:accent3>
    <a:accent4>
      <a:srgbClr val="D2D2D2"/>
    </a:accent4>
    <a:accent5>
      <a:srgbClr val="00BCF2"/>
    </a:accent5>
    <a:accent6>
      <a:srgbClr val="737373"/>
    </a:accent6>
    <a:hlink>
      <a:srgbClr val="0078D7"/>
    </a:hlink>
    <a:folHlink>
      <a:srgbClr val="0078D7"/>
    </a:folHlink>
  </a:clrScheme>
</a:themeOverride>
</file>

<file path=ppt/theme/themeOverride4.xml><?xml version="1.0" encoding="utf-8"?>
<a:themeOverride xmlns:a="http://schemas.openxmlformats.org/drawingml/2006/main">
  <a:clrScheme name="Custom 1">
    <a:dk1>
      <a:srgbClr val="505050"/>
    </a:dk1>
    <a:lt1>
      <a:srgbClr val="FFFFFF"/>
    </a:lt1>
    <a:dk2>
      <a:srgbClr val="0078D7"/>
    </a:dk2>
    <a:lt2>
      <a:srgbClr val="FFFFFF"/>
    </a:lt2>
    <a:accent1>
      <a:srgbClr val="0078D7"/>
    </a:accent1>
    <a:accent2>
      <a:srgbClr val="5C2D91"/>
    </a:accent2>
    <a:accent3>
      <a:srgbClr val="008272"/>
    </a:accent3>
    <a:accent4>
      <a:srgbClr val="D2D2D2"/>
    </a:accent4>
    <a:accent5>
      <a:srgbClr val="00BCF2"/>
    </a:accent5>
    <a:accent6>
      <a:srgbClr val="737373"/>
    </a:accent6>
    <a:hlink>
      <a:srgbClr val="0078D7"/>
    </a:hlink>
    <a:folHlink>
      <a:srgbClr val="0078D7"/>
    </a:folHlink>
  </a:clrScheme>
</a:themeOverride>
</file>

<file path=ppt/theme/themeOverride5.xml><?xml version="1.0" encoding="utf-8"?>
<a:themeOverride xmlns:a="http://schemas.openxmlformats.org/drawingml/2006/main">
  <a:clrScheme name="Custom 1">
    <a:dk1>
      <a:srgbClr val="505050"/>
    </a:dk1>
    <a:lt1>
      <a:srgbClr val="FFFFFF"/>
    </a:lt1>
    <a:dk2>
      <a:srgbClr val="0078D7"/>
    </a:dk2>
    <a:lt2>
      <a:srgbClr val="FFFFFF"/>
    </a:lt2>
    <a:accent1>
      <a:srgbClr val="0078D7"/>
    </a:accent1>
    <a:accent2>
      <a:srgbClr val="5C2D91"/>
    </a:accent2>
    <a:accent3>
      <a:srgbClr val="008272"/>
    </a:accent3>
    <a:accent4>
      <a:srgbClr val="D2D2D2"/>
    </a:accent4>
    <a:accent5>
      <a:srgbClr val="00BCF2"/>
    </a:accent5>
    <a:accent6>
      <a:srgbClr val="737373"/>
    </a:accent6>
    <a:hlink>
      <a:srgbClr val="0078D7"/>
    </a:hlink>
    <a:folHlink>
      <a:srgbClr val="0078D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5922</TotalTime>
  <Words>342</Words>
  <Application>Microsoft Office PowerPoint</Application>
  <PresentationFormat>On-screen Show (4:3)</PresentationFormat>
  <Paragraphs>49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Aptos</vt:lpstr>
      <vt:lpstr>Arial</vt:lpstr>
      <vt:lpstr>Consolas</vt:lpstr>
      <vt:lpstr>Segoe UI</vt:lpstr>
      <vt:lpstr>Segoe UI Light</vt:lpstr>
      <vt:lpstr>Wingdings</vt:lpstr>
      <vt:lpstr>Connect_2016_Template_Dark</vt:lpstr>
      <vt:lpstr>Connect_2016_Template_Light</vt:lpstr>
      <vt:lpstr>1_Connect_2016_Template_Dark</vt:lpstr>
      <vt:lpstr>Application Architecture with .NET-Class6         6. Deployment and Cloud Integration </vt:lpstr>
      <vt:lpstr>    Agenda </vt:lpstr>
      <vt:lpstr>• Deploying .NET Applications to Azure</vt:lpstr>
      <vt:lpstr>Deploying .NET Applications to Azure  </vt:lpstr>
      <vt:lpstr> Implementing CI/CD Pipelines</vt:lpstr>
      <vt:lpstr>Implementing CI/CD Pipelines  </vt:lpstr>
      <vt:lpstr>Monitoring and Logging Strategies</vt:lpstr>
      <vt:lpstr>Monitoring and Logging Strategies</vt:lpstr>
      <vt:lpstr>SUMMARY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Anthony Jesús Portilla Cano</dc:creator>
  <cp:keywords/>
  <dc:description>generated using python-pptx</dc:description>
  <cp:lastModifiedBy>Anthony Jesús Portilla Cano</cp:lastModifiedBy>
  <cp:revision>41</cp:revision>
  <dcterms:created xsi:type="dcterms:W3CDTF">2013-01-27T09:14:16Z</dcterms:created>
  <dcterms:modified xsi:type="dcterms:W3CDTF">2025-07-07T03:39:52Z</dcterms:modified>
  <cp:category/>
</cp:coreProperties>
</file>

<file path=docProps/thumbnail.jpeg>
</file>